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70" r:id="rId13"/>
    <p:sldId id="268" r:id="rId14"/>
    <p:sldId id="269" r:id="rId1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1" autoAdjust="0"/>
    <p:restoredTop sz="94638" autoAdjust="0"/>
  </p:normalViewPr>
  <p:slideViewPr>
    <p:cSldViewPr>
      <p:cViewPr varScale="1">
        <p:scale>
          <a:sx n="86" d="100"/>
          <a:sy n="86" d="100"/>
        </p:scale>
        <p:origin x="-149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CB056-D54A-4D8B-A6D1-2DF3D29C6037}" type="datetimeFigureOut">
              <a:rPr lang="fr-FR" smtClean="0"/>
              <a:pPr/>
              <a:t>22/09/2014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BE4FE-C0F2-4F54-BB10-7E3E81595F4D}" type="slidenum">
              <a:rPr lang="fr-BE" smtClean="0"/>
              <a:pPr/>
              <a:t>‹N°›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tl.be/videos/video/385647.aspx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ruges"/>
          <p:cNvPicPr>
            <a:picLocks noChangeAspect="1" noChangeArrowheads="1"/>
          </p:cNvPicPr>
          <p:nvPr/>
        </p:nvPicPr>
        <p:blipFill>
          <a:blip r:embed="rId2">
            <a:grayscl/>
          </a:blip>
          <a:srcRect/>
          <a:stretch>
            <a:fillRect/>
          </a:stretch>
        </p:blipFill>
        <p:spPr bwMode="auto">
          <a:xfrm>
            <a:off x="413477" y="0"/>
            <a:ext cx="837336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ZoneTexte 4"/>
          <p:cNvSpPr txBox="1"/>
          <p:nvPr/>
        </p:nvSpPr>
        <p:spPr>
          <a:xfrm>
            <a:off x="5072066" y="642918"/>
            <a:ext cx="2643206" cy="20621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Scheveningen</a:t>
            </a:r>
          </a:p>
          <a:p>
            <a:pPr algn="ctr"/>
            <a:r>
              <a:rPr lang="fr-FR" sz="3200" dirty="0" smtClean="0"/>
              <a:t>Bruges</a:t>
            </a:r>
          </a:p>
          <a:p>
            <a:pPr algn="ctr"/>
            <a:r>
              <a:rPr lang="fr-FR" sz="3200" dirty="0" err="1" smtClean="0"/>
              <a:t>Zeebruges</a:t>
            </a:r>
            <a:endParaRPr lang="fr-FR" sz="3200" dirty="0" smtClean="0"/>
          </a:p>
          <a:p>
            <a:pPr algn="ctr"/>
            <a:r>
              <a:rPr lang="fr-FR" sz="3200" dirty="0" smtClean="0"/>
              <a:t>Londres</a:t>
            </a:r>
            <a:endParaRPr lang="fr-BE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upload.wikimedia.org/wikipedia/commons/2/2d/Bruges_De_Bur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9144000" cy="686133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1af60cd74e95fe387bc8-1bfee98aeb105b45275a9419b6310abb.r63.cf1.rackcdn.com/10/1/larg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81000"/>
            <a:ext cx="9144000" cy="6096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http://www.naviearmatori.net/albums/userpics/11197/HERALD_OF_FREE_ENTERPRISE%7E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91473"/>
            <a:ext cx="9144000" cy="627505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AutoShape 2" descr="data:image/jpeg;base64,/9j/4AAQSkZJRgABAQAAAQABAAD/2wCEAAkGBxQSEhQUEhQUFRQXFRcVFxcVFxUXFRcXFBQWFhcYFxQYHCggGBwlHBQVITEhJSksLi4uFx8zODMsNygtLisBCgoKDg0OGhAQGywkHSQsLCwsLC8sLCwsLCwsLC0sLCwsLCwsLCwsLCwsLCwsLCwsLCwsLCwsLCwsLCwsLCwsLP/AABEIALcBEwMBIgACEQEDEQH/xAAbAAACAwEBAQAAAAAAAAAAAAACAwABBAUGB//EAEMQAAEDAgMEBwUFBwIGAwAAAAEAAhEDIQQSMRNBUXEFBiJhgZGhFDJSscEzQtHh8AcjYnKCkvGi4hdDU7LC0hUkRf/EABoBAQEBAQEBAQAAAAAAAAAAAAABAgMEBQb/xAAuEQACAgECBAQFBAMAAAAAAAAAAQIRAyExEhNBUQQUgZEiQlJh0QVxobEywfD/2gAMAwEAAhEDEQA/AEtCa0IGprV9izx0EAjAQgog5LKGAiDUAKIFS2AsqsNVSrDksF5UUIcyvMpYLhWqBVhLKEHIsyBXKhQw9GHpQKIFRgaHo57kkFEHLIGSqQyrlAXAUDQqUQBZFZYhUhLYCyqQqhRAWoqUQFqQqVqAooTKIoSUAp3NBdMcgKoKURZVSWDktRgoGlGHLoZCRBCCrlUDAUQclZkQcoUaHKSl5ledQBwohzqZ1QGrQZleZQoYKgKEOUzIAwVcpeZXmQDQUQKUHIsyywMCkoJVgqAOUYKUFaAaHK8yUCpKUBuZTMlgqZkoDJUlBKkpQDlSUEqSoA5QlVKhKAFyFQlVKAuVFFEBxgUUpQRhdTAwFXKWCiBQoyVcpYRSllDlQFBKKVAFKsFDKkoA1YQK5QBIoQBXKFCCtCCrBQBK0IRBSwEFaFXKgClRUpKgDUQhWgCUlCpKAKVaCVcoA5UlArlAFKhQSoSoCFUqLlUoA1EMq0opwwUYKWCiBXQyGCilACpKAYCiBS5VgoA5RSlyrBUAcopS5VyqUYpKCVJUAyUoOvd4mR2ABOmpPDwvfkgqu92zjebGJgaE+K6GIEU6IylpLDUIMZv3jjBMH4Wt/Jc3K3SNUJBVylhFK2ZDlWCgBVygGAq5SwVcqAZKkpYcqzoB0qSlZlcoBkq5S5WLG47I+kwRNRxBnc1rS4n/AEx4hLB0ZUlLzK5QB5lcpcqSoAyVJQSoSgLJVShJVAoBkqIVEBxQUUpYKsFdCDZRSlSrlANBUlLlECgDBRSlyrlAMCkoAVcqMoYKuUEqyVAdDAPpEbOoxzXOfaoy8yBAc08tR6J3WCpOIeBo3Kwf0tA+YKDoHB7WrwaxpeSNbwBBWTGNIqPBBBDjYySLk3J11XGK+Nm3sBKtDKkrqYDCIJYK5HWvHbLDugw5/wC7Efxe8e7sgoDZhMaXVazS4ZWmmG6fephxvvuVk6ydLmlSJouaagIOWziR2tWi8SIsvK4Voa0NFgB+a2dUqDX1arnNBsQJvbMNJ5LnbaozzFuej6Q6QIpMcxzc5fRBiDAe9ofbkTyT8BinPq4hpjKxzAyOBptcb7+0SvUO6u4d1Fmzw81X0s93RlFhndLogzIHNcKr0YMPUyuZldF4IMA77HlZZjO2alJIbKiFSV1AS51bocvrjEPDNm1rqbfi2ktc4m2gaGwZ3lbyVv6Rp5GUWb9nnPOoSf8AtDVmW6RpbGGm2N83t3DgjlACpK0ZDlSUEqSgDlVKHMoSgLlQFCSoCgGSoglWqDiAqwVkGKb8QRDFN+ILZk1gqwVlGKb8QRe1N+IIDUCrlZRiW/EFftLfiCFNQKuVmGJb8QVjEt+IIDUCoXDeQNBcgC/NZKmNY25Pldee6Wq7Ugw+QIlsCQHToT+pWZOgj2DatGY2rN332xpfle3gtbMKKhIpFribgMOYgcgZXzjDdDvqmGbfT46Y38+9droHoyvhKwrNfWBDXNINRplr2lp03iZB4gLzuUjoqPrPQ3QtVhblAZmphr83xEgnsgbojXit3S/Vg1ntc59NrzLZDXHNDSQDfUBpv3Ly3Vt1Ki84qriMm+KlQy0NaacvEEaAOmbkk8/U0es1UMFQUxiGGltGmgc2cuqNDQ2QLZHB08+C8vFJOzrSOYep13jbU+wJd2X9kRmvfghd1QgA7el2jlbZ1zmyxrrmgL1P/wA27bvpez1crWZhUjsOOQPyjgbxzCyO60kUNscJiftdnsw0bSzM2eCfd3TxWubPuThRwHdTj2/39EZBL5DuyMsyb2EXWPpH9mRxOQmvTIbmjsuIk2mzuI9F9Jq1YY54BMNLsoFzAmOay9C9JjEUy8U6lOHFuWo3K6wBmJ0v81Hln3HCj5cP2UuGb/7VA5bulruyDMT2uyLei1dC/suq0Q4tr0XB0EQHgRHG8r6i1wJcMuliSBDpAPjrvUpVRAtluWgGB7pIsOBiR3EIskl1MvFF9DwuH6Gr4J7XHJUc87FkOcA1z9HOlugg271nqdT8WTJyuPHPJPiV6NvSlPFBgeHs/f5WxE5mNB7VzF3kW4L0mZVZpbkeGNUfNXdU8TH2dxazm3Hnu+qzVOrmKH/JeeUH5FfQcb05SpPex+bMyjt3Q0kbMOykg7zO5Z6XWjDuNAAv/f8A2fZNyHlhB4XC1z5FWNJUfPW9G1BWZSqMc0uIsRuJ1+fkm9YXE4ipIIggAHgGgD8V6/G9YsG9m2cXDZVNnmNNxLXOabRrBAPiFlxuDoYrEGjtQK7GBx/duuwhhFyYP2jT4lWOb4rYcNNDxEqSvU4vq5Rp1qdF9eKlT3Bs3X13h0Bc/wBhwppioMW3Iamyk0qg7eUOyxNrFdudEzwM46krrYjomhTNUuxdMbItZU7FTsklwEjmDcLZh+q4qVH02V2F7AwuGV9hUBcwydZHBOdEcDPOyqlTFt2b3sd7zHOa4C92/qVnZiWnfe1iCDcToea3xLuThY+VAUo1BxVCoOK0ZNEqJO1HFRAfOhiSrbilzw7vnyRSFqyUdEYlHtzE7tJ3LnU3LdWc0Umfv2E3/dgkuBJ1I0B0HgsTyKO5qONy0QbcSi26QKB+IIH0HZrFpEakkX3iIXDzuH6v7PR5DxH0/wBGsV0yi4uMA+axDDneW+enpda8I3JmuDI43TzuH6h5HP8AQzbUa02afG/Ix6+iOp1TrB2QV6WfLmyF7s4bGUkiLe8PELLRrFhD8oeQ4dmbEZgTJHcF063WSo6ttTgxnLMpe2oM0a5YI0kBc5eJx6fEvcq8JlXyP2Zq6A6DrUHkve14LQLEkggDu3kArr0ejalTFUw2s0NLQDRMSSXOGedYuP7Vn6O6xg+/RI7IN3D3i1pIiNxJH9K7nQ+Mw78QzEFgbUYGtzOe0HJmLsoEwYzHzWXmg1o17jkzW8WvQ6rOqlfbjt0XYaO3SLQajuwfvbhnLTyC29K4l7aWXCPwwqAgAPcMgaNbM8IWqszBUazse50PAbmeH5hDmtpCGNndA0718tq9CezOLHHbMc0PBy5Jlz7ZS46Ai648VjhaPfUcZitrQzPwppbNm3ILs+1h2fZiYyTlAm+qUzF4/ZVSfZDVzN2QDnZcsnPnMzMREd68XQoYAztcBtHCxIcR6T3/ADTOkW0XPZsaJZT2bmObAO9hAkmTo4QdwbG9UUfScDjHbNm1LRUytzhh7IdHaDZuRMwk9X8TiKheMQaLXWNNtN5JLbzmk31bovnFN+Db9tgy8wHdmoWnKbAkA6J+A6Uw1DE0q7aTqFGkwkzmfA7TjMZnH3h6lQM+t4WmTlJ7MiSJObNPDkmtomTmNp7MEzGVvvTvzZtN0LxGK6ZD8SK9GtkltMPbs3kupt2hgy2wJdP9KxYzrY4PhuIzHM1r+w9mzD/vQR2oANhc+MAQ96Oi6LTZoBLs1o974udtU52HsS1zmuI1m4Xy6p127Qa/F7F8uyjZVKgcGyM2ZrSB7r+zrZdrobrOKjX5qgLQWgPyvOdpgzly9mREAoDs9KdNPosdlcXPa2wc6JO4OJWTD9aXudTbAGYtk7RpIlzgeyDrbT8lxemBhquIzvqMFSpORrmVL5W9qG5IJ0M7oWLEYRuYubWDhkaMmWq0lwzSbtA0dv4I7Loejd1gxuze7YUy/OMjRWbDqZB7bnaDTTmu5g+kC+O0M+WSAQSLCb8Lr51hKjGWdhadUd4bpzHNdTo7pCmHgU8KKLjABpQ1x0gZrHWLbwSrqKPRdKdM1mV6LQwOY49uoXtBp33NIl3+Fyj1gxeyn2NmfaxszUpRly/aF2WJnsxqvH4jCvp1n7Q5g61zHaJnKQ7fYrqYSs1o7WCZUgzOh1m8K6ko9A/pzEu25p4Vrw14aw56X7/tEOcTHZygTB4rrYPGYhz3BzQxmVmVwcCXEg5mwBYNMAcV826046m2gctPYZZEN91hdvLRdxnL3e8voPVCpSpNINYl4bRFRr3dmmW0hGWbNBHaNyiYpjumej6ZeHilhnPM7R1bLm7LQGAcdI7gFyXNDG//AJrDlAns+/m7XhlkRxR9Yn0HV3CaZLpLnucAACIEcTbTn48HpjFYU03MpHWk9rOy51zSgNJaCGmRv3uWVOK3aNcub2TOD1wxLPa6uxc00zlLSwgt+zbMRbWVxhijxSX4ap8LvILOSQb+RX0MeWD0i0/U82TDkjrKLX7o3+1lRYBV/UKLrxHI4QaOKsNHEj9cEjPGpPmV6rqT0bTqVM9Zoc0w1sk2vc9/DzUs6HLo9G1HAkA5eJEfVcnGUIdcQQF98odC0jLXAlsajUWi3L6LwfWjqDXNTPRLHN0glwMAmDGWN/FefxDuNR3PT4bhjO57HhcHRk3LvMrpDCgb3eZXp+jf2dYq05ASJgm2tr/kF1qH7OMUT2nUmj+Yk+gj1XxskMrlomfoMebw8Y6yR4hlLn5lNbSPE+n6/wAL3j/2aVshcyrTeQYy3bJ3gE2lZcV1AxrIy0g/va9kA2t2iOK4SxZl8p1XivDv5keRqODBLnhokXdEaaehKZSh4ljmObxidw3g8fmtfTfVfGiWvwVRwBaBdh7VQw3Qngb7puvU9Efs8qUaDcwu7M7K0h2QzpO/yV8tkcbrX0oy/GYlOrVet/g8maZ3ZfX9cUxhdwb/AI03L0j+qdfKX5HBoJBsZt3Bcr/4+plLgyoQDlMMeYMA7hpcLyyx5VvFnqjlwS2kvdCqdU2kNnuA+cKy6VlqY2mwlr3hpGodY+RRe2U/jbw1GoXFqfZnoTx90MxdDaNLS5wB1gwfNbmdXKrKO02dTZ1C05swOYugNAAM8FzxjaZ/5jP7gujR6xUqbaDQ5malXNYS4Q6dlAt30/XuXSDnTi7OGWEHJSjV7enuUzqxWp1fsqwq5LguBOQuDZ1gjMQLXutL+haoLiWPkNJdMWayoaZJHAPBE93BbKHXmgyvTfSyhjGVRlc/MSari8kuiIDi0gRuTD16YarqvYJNFlIjMIIbUa+pIi4fDx/Wu8op6ts8sMkopRUY1+6X+/UyN6MxAbUcG1IpEtebdkt1HfHdMIavQNc7Mupuh7mZDLO25wzNtM3HGFqPXKkW4luUHbPqPHakM2vdl1EagiYvMK6nW6g52Gdl7dA0/viHCm1oIsyZJa0ySYiFhRS6v/vTsaeST0aj7rtp17mHB9XazjDKTi4jPByTBe5k3/iaRGqz0KDg/I3MHOcBFh2pygEHQyuyeuFJ7pqsD5pU2OyuLczqVU1c8hp1cZI5rzuO6TY973ucJe5zjAdEvJda3eszTr4bd7m8Uo3U+FVtt+fwdev0ViWmKjHh4y2LmEjauyNuCYzEQgd0bXyGplfkDi0ukah2U21iYE6TZFhuu7GVaj2QHVNjYyYFLLIEsvmDY7pTW9PZ6b2Ckc8P7cVBFN1YV3NylsE5gL8Ny1y07ri69PboZ5zVXw9Oq7a9ejMY6p1m1gMlRtTK5wG1GXKDldfNlsTp3pj+jsRle8tfFJxDjnYcpA7UQe0AHCYmJBWn/iDTFYVC1rSBVblaHsvVqZy73PesATviVlpdbaLaNek0Ny1XEiTUOQOAFgRDiMog2Mrco31l/Pp0OccjSqor2769exeM6DxBOR7HEuDnAB7HEhjc7rAyCBxgncuc3BOw73CajXQA4F5cNARaSJiLhdDHdf6RqNqgBlRtN9MEGo73mloIBbAyyT3yuP0n1poV6r6rn5C8yWhjyBugW0spKEkmoXv99jeOcXJPJw7fbe/Xoag3MczpzRGu6Z3I8vPzXNodKUn/AGTnvsJim+QSdNE81zE7LEax9hUmeGi4vFmb/wAWehZsC+ZGyOH1/FTLySKQquAIoVoNpcGM8w9wKZ7Fi5gYSoe/NTA88yq8Pmfysy/E+HXzIydJUTs3OaSHDTS9+Gi8+5ri4kuIJ4xytAXu8N0LiXDLVpU2tO55eZvOmUbxxXocO7K1ofRwzyBAMMaABpa53r7n6diljh8S1v8Ag/P/AKplhlyJwlpX33PkwYeJUX1uniGtECjRjuAAuZNsvEqL6R8qj4EKDZFjzt8l08H0g+lAa8gDTd9Fz8zt9/7fkg5gz4R8lvYrPS4XrTimns4hwHA9r1ITqn7Q+kG+7VYbRek3jrzXlwTwd5fgFGtnj5BYcUyp0eq/4mdJTOekI4UmjfKXW/aF0g9uU1gBM2GU/wB2q87To93yTIg/QlY5SNcZ16HWzGtvtqnGz6l/AOhPxvXXG1Ww6u8XnsOLP+2Fwnwd5HK4Q1HD4vNqPEirIdmh1z6QpgBmLqgDcSHerwSV0cP+0XpFpB2zSRxYy/MZV5ETrLfU/IK3m/HhY/gscld2V5b6HuKn7U+kCIFRjZv2adMfRKpdfsee17S5p/hFLhHw8F5FjuPyWinVYIlombGzfmo8P3CyfY9DjOsuKqlrn4h7iCct2TcQTAAm08VmxnSlWqwMrFz2Zs4FRod2iLmSJusjHNH3Wid8NKJz9AHN8WLHJHNa2EPZTJE02DWwloMnU5SD/lU2hTmANN2cAkRpc/qVoBtBLe4ANg+EE+CB1NhsWMHPLPkNPEJyIsqzz6ME4Rp9zaMnUZmugbuBsOa24HB0Liq+uTuLHU2wZGocCTaR4pQDgJlpjcDB9CqZVLvwzD6C/inl4dirxM11Ok3A4UG1XFi3CmCeRMCFDhcIDapiI/mpFwPeAsXtwyxLh5kHlAssT6pIzZWkTJm/LWYU8tDsPNZO56N/sEAB2MDhvGxM/wBIKZSHRm/2x0al2UDSYhvPcV5oVyR7sjwHrAUoFkzlaO/sm3CZV8tDsTzGTudnpzG0QWHo2kBGbMa7HEi4jKHucDvufJbei+uOLpXfSwrhF4DmzzLXRp3LgsrgyAGxxhvDWAkmk257J/o/JbWFLYxzZPdnqekutjXguGCwTapkh5Adc6kgi5XkcXh6tR2bNSZN4YxrBp8Mfq6CvliABp8BH0QspN4Dyd8lOQi82XcsYR7fvtI3Zg1wHGARZB7GSZztH8sN9AmO7IEab8oj5firJBEQfN30TkRHOkE/axDcRVaB8L3AekBb+jqhBnbVZ0k1PzvouVtA3Vhjj2x9JVjFATkbcfEak+RhaWNLqZ42egb0vUa4ltetI4uJHzgqj05XEgVq9+DnX9e9cWnVDtwB5/iFdYXnhwzz5Awry0OYzViulKjrnbv5ucfm5ZtuTfJU4agGPNTW4Lj4H6hAXuG4nlJJ8MpW0qMN2OGLcfu1R3Z2fiqQBx/6bvENUWgedy9x8S38LK20hrJHPTzlEHmBb/UQfRNZU7j/AHT9VKRp2Lc3i4+R9JTqdKbhxcOFh9ELnd8b5J+kqnPA1Le7TVa0IPYHfeBHkfkhfHFw5D/b9ULDvBtwk/5R0wd0jlOnCEIWwb8x5wo0OJu539sfUohRd3zqNY8eCj29483QqLKaDEZnH5+agbbf/VlnwvZEYAjsnjJ+pCpr2AxInlKgIXEaBp5kevFOpEHczS9xM+SplVhFiD4cOCtz2bgO/T9cEBpDXj3co5iYQU9pImI0IykfryQNfvGXxIB+aCq98zlP92vkoDRiMU4H3ZHfHolUcTvDY/iEfikCbnLExpyVmtezSY3RA9BJUBoqYlwESAO+T63S2YsAwS3uuAPkrL3GDA43Lx6kKiH/AMEdz3IBhqZt9pGhHoITmPbaL6bzPkSstKm4SYk8Z/JNc5wjsDzE+WUIBtSoJs7/AE3m/mlh8gw8jfOU/JELkdk/rwSqjYsS7uAIA9LoQNlR/wAYP9MfVW9/e092YfKUrZCbPqg8AXH5CyJ9EC52h5yfyQpNuOLOFs3Du/FU9wseyT/K6PM6KnlvcBvzEiVDhmEfZiOMAz3oA31iP+mBwlzfoAjaTvIb3Bw3+H1QU8E0i1OPAj5FJ2T2n7Gd8Z3Dz1TYHQFQ6k2Q1O0Iyn5hYDUrXJptidAXWF7SXfRWMxs5kaalxH4FLsUPEgmQB3R+AVTUNw1vMyDHfMIGOcBZzIO4tj6+qFrnGS7JHETH5oC2GoD90A/wuPyTH1jFzT3asdfmlGtlvIO+xeR4S5T2onV4H9P+8oA87/8AqU/M/VRU183D/QfiogOayh3W5/QqEOGmUcs30hZ2VDNi7yn5poqfx1B3BqWjVMaA7fm/tn5oSTrlJ8IPlChqkaOfHKD8kTHOdrn5wZ8YP0VIVReARNN/jomGoybtdPcFDUAF3GRxI9LqbUkaT4A/+SoHODIntDnmjymEDqYMxO68fSUBrO4Fo/XApZxUa9rw/NS0hQT6Jn33eDJ+hVZQTBJPgQPQWVHGA6NjkCi2gJ90eLfqQiopVWg3h6uR06DfzN/W6gc2dADxiw8oREAwRmtf78eQSiDKdKIuPAT6HVNLNBMf0pbGBx1dI79/KEbWRxHj+AlCAnDkXzu7g0QO+0lU2ALg8z+NynCx0dfe3Q/+SzmsdJe3mHkICtqZsQB3zPyTn4pwA7JPK/0AVUsU06udPENB7tDf/Kvb0xHvzxDQPkPRQFMxjYuHDXUa8kPt1OZioeX+fmtAaDPbd3Xe2foEn2dgdOeDEwXE89901GhVTEAmzqmXuIb6mEPtbRq8jmQfOCjIadHUnDhLVnfVYLANF/u3nxFlCminiGi+byMfKJTjiw4mD6x8/wA0hgJGo03QDfiTp5ItkQLgn19Q39SqQZmM2ZNr3YgquIs1kcssfq+5LqCQLuHDsA+ctQ7Yt1FTuLaY+fkpYoe57gPv+TSPlKD2sTBNTdqLeSA4p2oc8CxjIPxJ9UD64JuA6eLDed0wVLLRrp1mukBzp33ANvCVRLWmwqEg7i43571dOu0Ae606DQfQI6eJaRMhx07LvxhUgqXOu2Ym9mz6qsgdq0nmGmPzUdioIhgJ35ngHwG9M9sze6w/3n5ShaM1U8GOIG8Bu48rqGqYgteOByD6I3Yl24P8tPMKVKrjE03eY87ckBldhpvmd/b/ALVE1x4h/k4+uRRSi6nMptdoI/XMJmZ3GOVvoooq9EW9SB7/AIj5nx3IL74juAH0UUUTARq6SeUfkFbTm1cQeZUUUi7dBoENA/5l+EFPZMyHZuYuoorFhjDUfwHGZ3ckVwNHDiZB+sq1FsgVKu1xgQ5xt7sX8Ql1mPBNmj8PBRRS9CbMXTuRIHg4/KOSKpVAM9rhozXgooo9ijm1Z0zDwYDysUNaq9ty4gTE2P4lRRGCDFFpAzg82x9E12NPc7cJa3SOMyoospigHYuRdovv3x3AfirZjaYMAXjcLa6dr9XUURyaoKKGHpEA2Ef0t+cJY6TY4kZSfIeoCiijky8Koz+10jowh27STfiBbVHtN5Lm909/GTPkooopNlao1U8Q061HGNLAbu5ven4jdM34KKLojmwm0zeS6ODtfMPSazgRADjG4H/28VFECMrMlQ+44Xi7p9JTxQaPdBvukAR5FRRRFYD6JES2B/M0z/oWdtVoJAa47oDo+seitRRlWpnrEZvccDwzMHqGo6NRrZJzC9hLpPiDbVUosGjS2oDcGpH87/8A2VKKKko//9k="/>
          <p:cNvSpPr>
            <a:spLocks noChangeAspect="1" noChangeArrowheads="1"/>
          </p:cNvSpPr>
          <p:nvPr/>
        </p:nvSpPr>
        <p:spPr bwMode="auto">
          <a:xfrm>
            <a:off x="155575" y="-2346325"/>
            <a:ext cx="7334250" cy="48958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27652" name="AutoShape 4" descr="data:image/jpeg;base64,/9j/4AAQSkZJRgABAQAAAQABAAD/2wCEAAkGBxQSEhQUEhQUFRQXFRcVFxcVFxUXFRcXFBQWFhcYFxQYHCggGBwlHBQVITEhJSksLi4uFx8zODMsNygtLisBCgoKDg0OGhAQGywkHSQsLCwsLC8sLCwsLCwsLC0sLCwsLCwsLCwsLCwsLCwsLCwsLCwsLCwsLCwsLCwsLCwsLP/AABEIALcBEwMBIgACEQEDEQH/xAAbAAACAwEBAQAAAAAAAAAAAAACAwABBAUGB//EAEMQAAEDAgMEBwUFBwIGAwAAAAEAAhEDIQQSMRNBUXEFBiJhgZGhFDJSscEzQtHh8AcjYnKCkvGi4hdDU7LC0hUkRf/EABoBAQEBAQEBAQAAAAAAAAAAAAABAgMEBQb/xAAuEQACAgECBAQFBAMAAAAAAAAAAQIRAyExEhNBUQQUgZEiQlJh0QVxobEywfD/2gAMAwEAAhEDEQA/AEtCa0IGprV9izx0EAjAQgog5LKGAiDUAKIFS2AsqsNVSrDksF5UUIcyvMpYLhWqBVhLKEHIsyBXKhQw9GHpQKIFRgaHo57kkFEHLIGSqQyrlAXAUDQqUQBZFZYhUhLYCyqQqhRAWoqUQFqQqVqAooTKIoSUAp3NBdMcgKoKURZVSWDktRgoGlGHLoZCRBCCrlUDAUQclZkQcoUaHKSl5ledQBwohzqZ1QGrQZleZQoYKgKEOUzIAwVcpeZXmQDQUQKUHIsyywMCkoJVgqAOUYKUFaAaHK8yUCpKUBuZTMlgqZkoDJUlBKkpQDlSUEqSoA5QlVKhKAFyFQlVKAuVFFEBxgUUpQRhdTAwFXKWCiBQoyVcpYRSllDlQFBKKVAFKsFDKkoA1YQK5QBIoQBXKFCCtCCrBQBK0IRBSwEFaFXKgClRUpKgDUQhWgCUlCpKAKVaCVcoA5UlArlAFKhQSoSoCFUqLlUoA1EMq0opwwUYKWCiBXQyGCilACpKAYCiBS5VgoA5RSlyrBUAcopS5VyqUYpKCVJUAyUoOvd4mR2ABOmpPDwvfkgqu92zjebGJgaE+K6GIEU6IylpLDUIMZv3jjBMH4Wt/Jc3K3SNUJBVylhFK2ZDlWCgBVygGAq5SwVcqAZKkpYcqzoB0qSlZlcoBkq5S5WLG47I+kwRNRxBnc1rS4n/AEx4hLB0ZUlLzK5QB5lcpcqSoAyVJQSoSgLJVShJVAoBkqIVEBxQUUpYKsFdCDZRSlSrlANBUlLlECgDBRSlyrlAMCkoAVcqMoYKuUEqyVAdDAPpEbOoxzXOfaoy8yBAc08tR6J3WCpOIeBo3Kwf0tA+YKDoHB7WrwaxpeSNbwBBWTGNIqPBBBDjYySLk3J11XGK+Nm3sBKtDKkrqYDCIJYK5HWvHbLDugw5/wC7Efxe8e7sgoDZhMaXVazS4ZWmmG6fephxvvuVk6ydLmlSJouaagIOWziR2tWi8SIsvK4Voa0NFgB+a2dUqDX1arnNBsQJvbMNJ5LnbaozzFuej6Q6QIpMcxzc5fRBiDAe9ofbkTyT8BinPq4hpjKxzAyOBptcb7+0SvUO6u4d1Fmzw81X0s93RlFhndLogzIHNcKr0YMPUyuZldF4IMA77HlZZjO2alJIbKiFSV1AS51bocvrjEPDNm1rqbfi2ktc4m2gaGwZ3lbyVv6Rp5GUWb9nnPOoSf8AtDVmW6RpbGGm2N83t3DgjlACpK0ZDlSUEqSgDlVKHMoSgLlQFCSoCgGSoglWqDiAqwVkGKb8QRDFN+ILZk1gqwVlGKb8QRe1N+IIDUCrlZRiW/EFftLfiCFNQKuVmGJb8QVjEt+IIDUCoXDeQNBcgC/NZKmNY25Pldee6Wq7Ugw+QIlsCQHToT+pWZOgj2DatGY2rN332xpfle3gtbMKKhIpFribgMOYgcgZXzjDdDvqmGbfT46Y38+9droHoyvhKwrNfWBDXNINRplr2lp03iZB4gLzuUjoqPrPQ3QtVhblAZmphr83xEgnsgbojXit3S/Vg1ntc59NrzLZDXHNDSQDfUBpv3Ly3Vt1Ki84qriMm+KlQy0NaacvEEaAOmbkk8/U0es1UMFQUxiGGltGmgc2cuqNDQ2QLZHB08+C8vFJOzrSOYep13jbU+wJd2X9kRmvfghd1QgA7el2jlbZ1zmyxrrmgL1P/wA27bvpez1crWZhUjsOOQPyjgbxzCyO60kUNscJiftdnsw0bSzM2eCfd3TxWubPuThRwHdTj2/39EZBL5DuyMsyb2EXWPpH9mRxOQmvTIbmjsuIk2mzuI9F9Jq1YY54BMNLsoFzAmOay9C9JjEUy8U6lOHFuWo3K6wBmJ0v81Hln3HCj5cP2UuGb/7VA5bulruyDMT2uyLei1dC/suq0Q4tr0XB0EQHgRHG8r6i1wJcMuliSBDpAPjrvUpVRAtluWgGB7pIsOBiR3EIskl1MvFF9DwuH6Gr4J7XHJUc87FkOcA1z9HOlugg271nqdT8WTJyuPHPJPiV6NvSlPFBgeHs/f5WxE5mNB7VzF3kW4L0mZVZpbkeGNUfNXdU8TH2dxazm3Hnu+qzVOrmKH/JeeUH5FfQcb05SpPex+bMyjt3Q0kbMOykg7zO5Z6XWjDuNAAv/f8A2fZNyHlhB4XC1z5FWNJUfPW9G1BWZSqMc0uIsRuJ1+fkm9YXE4ipIIggAHgGgD8V6/G9YsG9m2cXDZVNnmNNxLXOabRrBAPiFlxuDoYrEGjtQK7GBx/duuwhhFyYP2jT4lWOb4rYcNNDxEqSvU4vq5Rp1qdF9eKlT3Bs3X13h0Bc/wBhwppioMW3Iamyk0qg7eUOyxNrFdudEzwM46krrYjomhTNUuxdMbItZU7FTsklwEjmDcLZh+q4qVH02V2F7AwuGV9hUBcwydZHBOdEcDPOyqlTFt2b3sd7zHOa4C92/qVnZiWnfe1iCDcToea3xLuThY+VAUo1BxVCoOK0ZNEqJO1HFRAfOhiSrbilzw7vnyRSFqyUdEYlHtzE7tJ3LnU3LdWc0Umfv2E3/dgkuBJ1I0B0HgsTyKO5qONy0QbcSi26QKB+IIH0HZrFpEakkX3iIXDzuH6v7PR5DxH0/wBGsV0yi4uMA+axDDneW+enpda8I3JmuDI43TzuH6h5HP8AQzbUa02afG/Ix6+iOp1TrB2QV6WfLmyF7s4bGUkiLe8PELLRrFhD8oeQ4dmbEZgTJHcF063WSo6ttTgxnLMpe2oM0a5YI0kBc5eJx6fEvcq8JlXyP2Zq6A6DrUHkve14LQLEkggDu3kArr0ejalTFUw2s0NLQDRMSSXOGedYuP7Vn6O6xg+/RI7IN3D3i1pIiNxJH9K7nQ+Mw78QzEFgbUYGtzOe0HJmLsoEwYzHzWXmg1o17jkzW8WvQ6rOqlfbjt0XYaO3SLQajuwfvbhnLTyC29K4l7aWXCPwwqAgAPcMgaNbM8IWqszBUazse50PAbmeH5hDmtpCGNndA0718tq9CezOLHHbMc0PBy5Jlz7ZS46Ai648VjhaPfUcZitrQzPwppbNm3ILs+1h2fZiYyTlAm+qUzF4/ZVSfZDVzN2QDnZcsnPnMzMREd68XQoYAztcBtHCxIcR6T3/ADTOkW0XPZsaJZT2bmObAO9hAkmTo4QdwbG9UUfScDjHbNm1LRUytzhh7IdHaDZuRMwk9X8TiKheMQaLXWNNtN5JLbzmk31bovnFN+Db9tgy8wHdmoWnKbAkA6J+A6Uw1DE0q7aTqFGkwkzmfA7TjMZnH3h6lQM+t4WmTlJ7MiSJObNPDkmtomTmNp7MEzGVvvTvzZtN0LxGK6ZD8SK9GtkltMPbs3kupt2hgy2wJdP9KxYzrY4PhuIzHM1r+w9mzD/vQR2oANhc+MAQ96Oi6LTZoBLs1o974udtU52HsS1zmuI1m4Xy6p127Qa/F7F8uyjZVKgcGyM2ZrSB7r+zrZdrobrOKjX5qgLQWgPyvOdpgzly9mREAoDs9KdNPosdlcXPa2wc6JO4OJWTD9aXudTbAGYtk7RpIlzgeyDrbT8lxemBhquIzvqMFSpORrmVL5W9qG5IJ0M7oWLEYRuYubWDhkaMmWq0lwzSbtA0dv4I7Loejd1gxuze7YUy/OMjRWbDqZB7bnaDTTmu5g+kC+O0M+WSAQSLCb8Lr51hKjGWdhadUd4bpzHNdTo7pCmHgU8KKLjABpQ1x0gZrHWLbwSrqKPRdKdM1mV6LQwOY49uoXtBp33NIl3+Fyj1gxeyn2NmfaxszUpRly/aF2WJnsxqvH4jCvp1n7Q5g61zHaJnKQ7fYrqYSs1o7WCZUgzOh1m8K6ko9A/pzEu25p4Vrw14aw56X7/tEOcTHZygTB4rrYPGYhz3BzQxmVmVwcCXEg5mwBYNMAcV826046m2gctPYZZEN91hdvLRdxnL3e8voPVCpSpNINYl4bRFRr3dmmW0hGWbNBHaNyiYpjumej6ZeHilhnPM7R1bLm7LQGAcdI7gFyXNDG//AJrDlAns+/m7XhlkRxR9Yn0HV3CaZLpLnucAACIEcTbTn48HpjFYU03MpHWk9rOy51zSgNJaCGmRv3uWVOK3aNcub2TOD1wxLPa6uxc00zlLSwgt+zbMRbWVxhijxSX4ap8LvILOSQb+RX0MeWD0i0/U82TDkjrKLX7o3+1lRYBV/UKLrxHI4QaOKsNHEj9cEjPGpPmV6rqT0bTqVM9Zoc0w1sk2vc9/DzUs6HLo9G1HAkA5eJEfVcnGUIdcQQF98odC0jLXAlsajUWi3L6LwfWjqDXNTPRLHN0glwMAmDGWN/FefxDuNR3PT4bhjO57HhcHRk3LvMrpDCgb3eZXp+jf2dYq05ASJgm2tr/kF1qH7OMUT2nUmj+Yk+gj1XxskMrlomfoMebw8Y6yR4hlLn5lNbSPE+n6/wAL3j/2aVshcyrTeQYy3bJ3gE2lZcV1AxrIy0g/va9kA2t2iOK4SxZl8p1XivDv5keRqODBLnhokXdEaaehKZSh4ljmObxidw3g8fmtfTfVfGiWvwVRwBaBdh7VQw3Qngb7puvU9Efs8qUaDcwu7M7K0h2QzpO/yV8tkcbrX0oy/GYlOrVet/g8maZ3ZfX9cUxhdwb/AI03L0j+qdfKX5HBoJBsZt3Bcr/4+plLgyoQDlMMeYMA7hpcLyyx5VvFnqjlwS2kvdCqdU2kNnuA+cKy6VlqY2mwlr3hpGodY+RRe2U/jbw1GoXFqfZnoTx90MxdDaNLS5wB1gwfNbmdXKrKO02dTZ1C05swOYugNAAM8FzxjaZ/5jP7gujR6xUqbaDQ5malXNYS4Q6dlAt30/XuXSDnTi7OGWEHJSjV7enuUzqxWp1fsqwq5LguBOQuDZ1gjMQLXutL+haoLiWPkNJdMWayoaZJHAPBE93BbKHXmgyvTfSyhjGVRlc/MSari8kuiIDi0gRuTD16YarqvYJNFlIjMIIbUa+pIi4fDx/Wu8op6ts8sMkopRUY1+6X+/UyN6MxAbUcG1IpEtebdkt1HfHdMIavQNc7Mupuh7mZDLO25wzNtM3HGFqPXKkW4luUHbPqPHakM2vdl1EagiYvMK6nW6g52Gdl7dA0/viHCm1oIsyZJa0ySYiFhRS6v/vTsaeST0aj7rtp17mHB9XazjDKTi4jPByTBe5k3/iaRGqz0KDg/I3MHOcBFh2pygEHQyuyeuFJ7pqsD5pU2OyuLczqVU1c8hp1cZI5rzuO6TY973ucJe5zjAdEvJda3eszTr4bd7m8Uo3U+FVtt+fwdev0ViWmKjHh4y2LmEjauyNuCYzEQgd0bXyGplfkDi0ukah2U21iYE6TZFhuu7GVaj2QHVNjYyYFLLIEsvmDY7pTW9PZ6b2Ckc8P7cVBFN1YV3NylsE5gL8Ny1y07ri69PboZ5zVXw9Oq7a9ejMY6p1m1gMlRtTK5wG1GXKDldfNlsTp3pj+jsRle8tfFJxDjnYcpA7UQe0AHCYmJBWn/iDTFYVC1rSBVblaHsvVqZy73PesATviVlpdbaLaNek0Ny1XEiTUOQOAFgRDiMog2Mrco31l/Pp0OccjSqor2769exeM6DxBOR7HEuDnAB7HEhjc7rAyCBxgncuc3BOw73CajXQA4F5cNARaSJiLhdDHdf6RqNqgBlRtN9MEGo73mloIBbAyyT3yuP0n1poV6r6rn5C8yWhjyBugW0spKEkmoXv99jeOcXJPJw7fbe/Xoag3MczpzRGu6Z3I8vPzXNodKUn/AGTnvsJim+QSdNE81zE7LEax9hUmeGi4vFmb/wAWehZsC+ZGyOH1/FTLySKQquAIoVoNpcGM8w9wKZ7Fi5gYSoe/NTA88yq8Pmfysy/E+HXzIydJUTs3OaSHDTS9+Gi8+5ri4kuIJ4xytAXu8N0LiXDLVpU2tO55eZvOmUbxxXocO7K1ofRwzyBAMMaABpa53r7n6diljh8S1v8Ag/P/AKplhlyJwlpX33PkwYeJUX1uniGtECjRjuAAuZNsvEqL6R8qj4EKDZFjzt8l08H0g+lAa8gDTd9Fz8zt9/7fkg5gz4R8lvYrPS4XrTimns4hwHA9r1ITqn7Q+kG+7VYbRek3jrzXlwTwd5fgFGtnj5BYcUyp0eq/4mdJTOekI4UmjfKXW/aF0g9uU1gBM2GU/wB2q87To93yTIg/QlY5SNcZ16HWzGtvtqnGz6l/AOhPxvXXG1Ww6u8XnsOLP+2Fwnwd5HK4Q1HD4vNqPEirIdmh1z6QpgBmLqgDcSHerwSV0cP+0XpFpB2zSRxYy/MZV5ETrLfU/IK3m/HhY/gscld2V5b6HuKn7U+kCIFRjZv2adMfRKpdfsee17S5p/hFLhHw8F5FjuPyWinVYIlombGzfmo8P3CyfY9DjOsuKqlrn4h7iCct2TcQTAAm08VmxnSlWqwMrFz2Zs4FRod2iLmSJusjHNH3Wid8NKJz9AHN8WLHJHNa2EPZTJE02DWwloMnU5SD/lU2hTmANN2cAkRpc/qVoBtBLe4ANg+EE+CB1NhsWMHPLPkNPEJyIsqzz6ME4Rp9zaMnUZmugbuBsOa24HB0Liq+uTuLHU2wZGocCTaR4pQDgJlpjcDB9CqZVLvwzD6C/inl4dirxM11Ok3A4UG1XFi3CmCeRMCFDhcIDapiI/mpFwPeAsXtwyxLh5kHlAssT6pIzZWkTJm/LWYU8tDsPNZO56N/sEAB2MDhvGxM/wBIKZSHRm/2x0al2UDSYhvPcV5oVyR7sjwHrAUoFkzlaO/sm3CZV8tDsTzGTudnpzG0QWHo2kBGbMa7HEi4jKHucDvufJbei+uOLpXfSwrhF4DmzzLXRp3LgsrgyAGxxhvDWAkmk257J/o/JbWFLYxzZPdnqekutjXguGCwTapkh5Adc6kgi5XkcXh6tR2bNSZN4YxrBp8Mfq6CvliABp8BH0QspN4Dyd8lOQi82XcsYR7fvtI3Zg1wHGARZB7GSZztH8sN9AmO7IEab8oj5firJBEQfN30TkRHOkE/axDcRVaB8L3AekBb+jqhBnbVZ0k1PzvouVtA3Vhjj2x9JVjFATkbcfEak+RhaWNLqZ42egb0vUa4ltetI4uJHzgqj05XEgVq9+DnX9e9cWnVDtwB5/iFdYXnhwzz5Awry0OYzViulKjrnbv5ucfm5ZtuTfJU4agGPNTW4Lj4H6hAXuG4nlJJ8MpW0qMN2OGLcfu1R3Z2fiqQBx/6bvENUWgedy9x8S38LK20hrJHPTzlEHmBb/UQfRNZU7j/AHT9VKRp2Lc3i4+R9JTqdKbhxcOFh9ELnd8b5J+kqnPA1Le7TVa0IPYHfeBHkfkhfHFw5D/b9ULDvBtwk/5R0wd0jlOnCEIWwb8x5wo0OJu539sfUohRd3zqNY8eCj29483QqLKaDEZnH5+agbbf/VlnwvZEYAjsnjJ+pCpr2AxInlKgIXEaBp5kevFOpEHczS9xM+SplVhFiD4cOCtz2bgO/T9cEBpDXj3co5iYQU9pImI0IykfryQNfvGXxIB+aCq98zlP92vkoDRiMU4H3ZHfHolUcTvDY/iEfikCbnLExpyVmtezSY3RA9BJUBoqYlwESAO+T63S2YsAwS3uuAPkrL3GDA43Lx6kKiH/AMEdz3IBhqZt9pGhHoITmPbaL6bzPkSstKm4SYk8Z/JNc5wjsDzE+WUIBtSoJs7/AE3m/mlh8gw8jfOU/JELkdk/rwSqjYsS7uAIA9LoQNlR/wAYP9MfVW9/e092YfKUrZCbPqg8AXH5CyJ9EC52h5yfyQpNuOLOFs3Du/FU9wseyT/K6PM6KnlvcBvzEiVDhmEfZiOMAz3oA31iP+mBwlzfoAjaTvIb3Bw3+H1QU8E0i1OPAj5FJ2T2n7Gd8Z3Dz1TYHQFQ6k2Q1O0Iyn5hYDUrXJptidAXWF7SXfRWMxs5kaalxH4FLsUPEgmQB3R+AVTUNw1vMyDHfMIGOcBZzIO4tj6+qFrnGS7JHETH5oC2GoD90A/wuPyTH1jFzT3asdfmlGtlvIO+xeR4S5T2onV4H9P+8oA87/8AqU/M/VRU183D/QfiogOayh3W5/QqEOGmUcs30hZ2VDNi7yn5poqfx1B3BqWjVMaA7fm/tn5oSTrlJ8IPlChqkaOfHKD8kTHOdrn5wZ8YP0VIVReARNN/jomGoybtdPcFDUAF3GRxI9LqbUkaT4A/+SoHODIntDnmjymEDqYMxO68fSUBrO4Fo/XApZxUa9rw/NS0hQT6Jn33eDJ+hVZQTBJPgQPQWVHGA6NjkCi2gJ90eLfqQiopVWg3h6uR06DfzN/W6gc2dADxiw8oREAwRmtf78eQSiDKdKIuPAT6HVNLNBMf0pbGBx1dI79/KEbWRxHj+AlCAnDkXzu7g0QO+0lU2ALg8z+NynCx0dfe3Q/+SzmsdJe3mHkICtqZsQB3zPyTn4pwA7JPK/0AVUsU06udPENB7tDf/Kvb0xHvzxDQPkPRQFMxjYuHDXUa8kPt1OZioeX+fmtAaDPbd3Xe2foEn2dgdOeDEwXE89901GhVTEAmzqmXuIb6mEPtbRq8jmQfOCjIadHUnDhLVnfVYLANF/u3nxFlCminiGi+byMfKJTjiw4mD6x8/wA0hgJGo03QDfiTp5ItkQLgn19Q39SqQZmM2ZNr3YgquIs1kcssfq+5LqCQLuHDsA+ctQ7Yt1FTuLaY+fkpYoe57gPv+TSPlKD2sTBNTdqLeSA4p2oc8CxjIPxJ9UD64JuA6eLDed0wVLLRrp1mukBzp33ANvCVRLWmwqEg7i43571dOu0Ae606DQfQI6eJaRMhx07LvxhUgqXOu2Ym9mz6qsgdq0nmGmPzUdioIhgJ35ngHwG9M9sze6w/3n5ShaM1U8GOIG8Bu48rqGqYgteOByD6I3Yl24P8tPMKVKrjE03eY87ckBldhpvmd/b/ALVE1x4h/k4+uRRSi6nMptdoI/XMJmZ3GOVvoooq9EW9SB7/AIj5nx3IL74juAH0UUUTARq6SeUfkFbTm1cQeZUUUi7dBoENA/5l+EFPZMyHZuYuoorFhjDUfwHGZ3ckVwNHDiZB+sq1FsgVKu1xgQ5xt7sX8Ql1mPBNmj8PBRRS9CbMXTuRIHg4/KOSKpVAM9rhozXgooo9ijm1Z0zDwYDysUNaq9ty4gTE2P4lRRGCDFFpAzg82x9E12NPc7cJa3SOMyoospigHYuRdovv3x3AfirZjaYMAXjcLa6dr9XUURyaoKKGHpEA2Ef0t+cJY6TY4kZSfIeoCiijky8Koz+10jowh27STfiBbVHtN5Lm909/GTPkooopNlao1U8Q061HGNLAbu5ven4jdM34KKLojmwm0zeS6ODtfMPSazgRADjG4H/28VFECMrMlQ+44Xi7p9JTxQaPdBvukAR5FRRRFYD6JES2B/M0z/oWdtVoJAa47oDo+seitRRlWpnrEZvccDwzMHqGo6NRrZJzC9hLpPiDbVUosGjS2oDcGpH87/8A2VKKKko//9k="/>
          <p:cNvSpPr>
            <a:spLocks noChangeAspect="1" noChangeArrowheads="1"/>
          </p:cNvSpPr>
          <p:nvPr/>
        </p:nvSpPr>
        <p:spPr bwMode="auto">
          <a:xfrm>
            <a:off x="155575" y="-2346325"/>
            <a:ext cx="7334250" cy="48958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27654" name="AutoShape 6" descr="data:image/jpeg;base64,/9j/4AAQSkZJRgABAQAAAQABAAD/2wCEAAkGBxQSEhQUEhQUFRQXFRcVFxcVFxUXFRcXFBQWFhcYFxQYHCggGBwlHBQVITEhJSksLi4uFx8zODMsNygtLisBCgoKDg0OGhAQGywkHSQsLCwsLC8sLCwsLCwsLC0sLCwsLCwsLCwsLCwsLCwsLCwsLCwsLCwsLCwsLCwsLCwsLP/AABEIALcBEwMBIgACEQEDEQH/xAAbAAACAwEBAQAAAAAAAAAAAAACAwABBAUGB//EAEMQAAEDAgMEBwUFBwIGAwAAAAEAAhEDIQQSMRNBUXEFBiJhgZGhFDJSscEzQtHh8AcjYnKCkvGi4hdDU7LC0hUkRf/EABoBAQEBAQEBAQAAAAAAAAAAAAABAgMEBQb/xAAuEQACAgECBAQFBAMAAAAAAAAAAQIRAyExEhNBUQQUgZEiQlJh0QVxobEywfD/2gAMAwEAAhEDEQA/AEtCa0IGprV9izx0EAjAQgog5LKGAiDUAKIFS2AsqsNVSrDksF5UUIcyvMpYLhWqBVhLKEHIsyBXKhQw9GHpQKIFRgaHo57kkFEHLIGSqQyrlAXAUDQqUQBZFZYhUhLYCyqQqhRAWoqUQFqQqVqAooTKIoSUAp3NBdMcgKoKURZVSWDktRgoGlGHLoZCRBCCrlUDAUQclZkQcoUaHKSl5ledQBwohzqZ1QGrQZleZQoYKgKEOUzIAwVcpeZXmQDQUQKUHIsyywMCkoJVgqAOUYKUFaAaHK8yUCpKUBuZTMlgqZkoDJUlBKkpQDlSUEqSoA5QlVKhKAFyFQlVKAuVFFEBxgUUpQRhdTAwFXKWCiBQoyVcpYRSllDlQFBKKVAFKsFDKkoA1YQK5QBIoQBXKFCCtCCrBQBK0IRBSwEFaFXKgClRUpKgDUQhWgCUlCpKAKVaCVcoA5UlArlAFKhQSoSoCFUqLlUoA1EMq0opwwUYKWCiBXQyGCilACpKAYCiBS5VgoA5RSlyrBUAcopS5VyqUYpKCVJUAyUoOvd4mR2ABOmpPDwvfkgqu92zjebGJgaE+K6GIEU6IylpLDUIMZv3jjBMH4Wt/Jc3K3SNUJBVylhFK2ZDlWCgBVygGAq5SwVcqAZKkpYcqzoB0qSlZlcoBkq5S5WLG47I+kwRNRxBnc1rS4n/AEx4hLB0ZUlLzK5QB5lcpcqSoAyVJQSoSgLJVShJVAoBkqIVEBxQUUpYKsFdCDZRSlSrlANBUlLlECgDBRSlyrlAMCkoAVcqMoYKuUEqyVAdDAPpEbOoxzXOfaoy8yBAc08tR6J3WCpOIeBo3Kwf0tA+YKDoHB7WrwaxpeSNbwBBWTGNIqPBBBDjYySLk3J11XGK+Nm3sBKtDKkrqYDCIJYK5HWvHbLDugw5/wC7Efxe8e7sgoDZhMaXVazS4ZWmmG6fephxvvuVk6ydLmlSJouaagIOWziR2tWi8SIsvK4Voa0NFgB+a2dUqDX1arnNBsQJvbMNJ5LnbaozzFuej6Q6QIpMcxzc5fRBiDAe9ofbkTyT8BinPq4hpjKxzAyOBptcb7+0SvUO6u4d1Fmzw81X0s93RlFhndLogzIHNcKr0YMPUyuZldF4IMA77HlZZjO2alJIbKiFSV1AS51bocvrjEPDNm1rqbfi2ktc4m2gaGwZ3lbyVv6Rp5GUWb9nnPOoSf8AtDVmW6RpbGGm2N83t3DgjlACpK0ZDlSUEqSgDlVKHMoSgLlQFCSoCgGSoglWqDiAqwVkGKb8QRDFN+ILZk1gqwVlGKb8QRe1N+IIDUCrlZRiW/EFftLfiCFNQKuVmGJb8QVjEt+IIDUCoXDeQNBcgC/NZKmNY25Pldee6Wq7Ugw+QIlsCQHToT+pWZOgj2DatGY2rN332xpfle3gtbMKKhIpFribgMOYgcgZXzjDdDvqmGbfT46Y38+9droHoyvhKwrNfWBDXNINRplr2lp03iZB4gLzuUjoqPrPQ3QtVhblAZmphr83xEgnsgbojXit3S/Vg1ntc59NrzLZDXHNDSQDfUBpv3Ly3Vt1Ki84qriMm+KlQy0NaacvEEaAOmbkk8/U0es1UMFQUxiGGltGmgc2cuqNDQ2QLZHB08+C8vFJOzrSOYep13jbU+wJd2X9kRmvfghd1QgA7el2jlbZ1zmyxrrmgL1P/wA27bvpez1crWZhUjsOOQPyjgbxzCyO60kUNscJiftdnsw0bSzM2eCfd3TxWubPuThRwHdTj2/39EZBL5DuyMsyb2EXWPpH9mRxOQmvTIbmjsuIk2mzuI9F9Jq1YY54BMNLsoFzAmOay9C9JjEUy8U6lOHFuWo3K6wBmJ0v81Hln3HCj5cP2UuGb/7VA5bulruyDMT2uyLei1dC/suq0Q4tr0XB0EQHgRHG8r6i1wJcMuliSBDpAPjrvUpVRAtluWgGB7pIsOBiR3EIskl1MvFF9DwuH6Gr4J7XHJUc87FkOcA1z9HOlugg271nqdT8WTJyuPHPJPiV6NvSlPFBgeHs/f5WxE5mNB7VzF3kW4L0mZVZpbkeGNUfNXdU8TH2dxazm3Hnu+qzVOrmKH/JeeUH5FfQcb05SpPex+bMyjt3Q0kbMOykg7zO5Z6XWjDuNAAv/f8A2fZNyHlhB4XC1z5FWNJUfPW9G1BWZSqMc0uIsRuJ1+fkm9YXE4ipIIggAHgGgD8V6/G9YsG9m2cXDZVNnmNNxLXOabRrBAPiFlxuDoYrEGjtQK7GBx/duuwhhFyYP2jT4lWOb4rYcNNDxEqSvU4vq5Rp1qdF9eKlT3Bs3X13h0Bc/wBhwppioMW3Iamyk0qg7eUOyxNrFdudEzwM46krrYjomhTNUuxdMbItZU7FTsklwEjmDcLZh+q4qVH02V2F7AwuGV9hUBcwydZHBOdEcDPOyqlTFt2b3sd7zHOa4C92/qVnZiWnfe1iCDcToea3xLuThY+VAUo1BxVCoOK0ZNEqJO1HFRAfOhiSrbilzw7vnyRSFqyUdEYlHtzE7tJ3LnU3LdWc0Umfv2E3/dgkuBJ1I0B0HgsTyKO5qONy0QbcSi26QKB+IIH0HZrFpEakkX3iIXDzuH6v7PR5DxH0/wBGsV0yi4uMA+axDDneW+enpda8I3JmuDI43TzuH6h5HP8AQzbUa02afG/Ix6+iOp1TrB2QV6WfLmyF7s4bGUkiLe8PELLRrFhD8oeQ4dmbEZgTJHcF063WSo6ttTgxnLMpe2oM0a5YI0kBc5eJx6fEvcq8JlXyP2Zq6A6DrUHkve14LQLEkggDu3kArr0ejalTFUw2s0NLQDRMSSXOGedYuP7Vn6O6xg+/RI7IN3D3i1pIiNxJH9K7nQ+Mw78QzEFgbUYGtzOe0HJmLsoEwYzHzWXmg1o17jkzW8WvQ6rOqlfbjt0XYaO3SLQajuwfvbhnLTyC29K4l7aWXCPwwqAgAPcMgaNbM8IWqszBUazse50PAbmeH5hDmtpCGNndA0718tq9CezOLHHbMc0PBy5Jlz7ZS46Ai648VjhaPfUcZitrQzPwppbNm3ILs+1h2fZiYyTlAm+qUzF4/ZVSfZDVzN2QDnZcsnPnMzMREd68XQoYAztcBtHCxIcR6T3/ADTOkW0XPZsaJZT2bmObAO9hAkmTo4QdwbG9UUfScDjHbNm1LRUytzhh7IdHaDZuRMwk9X8TiKheMQaLXWNNtN5JLbzmk31bovnFN+Db9tgy8wHdmoWnKbAkA6J+A6Uw1DE0q7aTqFGkwkzmfA7TjMZnH3h6lQM+t4WmTlJ7MiSJObNPDkmtomTmNp7MEzGVvvTvzZtN0LxGK6ZD8SK9GtkltMPbs3kupt2hgy2wJdP9KxYzrY4PhuIzHM1r+w9mzD/vQR2oANhc+MAQ96Oi6LTZoBLs1o974udtU52HsS1zmuI1m4Xy6p127Qa/F7F8uyjZVKgcGyM2ZrSB7r+zrZdrobrOKjX5qgLQWgPyvOdpgzly9mREAoDs9KdNPosdlcXPa2wc6JO4OJWTD9aXudTbAGYtk7RpIlzgeyDrbT8lxemBhquIzvqMFSpORrmVL5W9qG5IJ0M7oWLEYRuYubWDhkaMmWq0lwzSbtA0dv4I7Loejd1gxuze7YUy/OMjRWbDqZB7bnaDTTmu5g+kC+O0M+WSAQSLCb8Lr51hKjGWdhadUd4bpzHNdTo7pCmHgU8KKLjABpQ1x0gZrHWLbwSrqKPRdKdM1mV6LQwOY49uoXtBp33NIl3+Fyj1gxeyn2NmfaxszUpRly/aF2WJnsxqvH4jCvp1n7Q5g61zHaJnKQ7fYrqYSs1o7WCZUgzOh1m8K6ko9A/pzEu25p4Vrw14aw56X7/tEOcTHZygTB4rrYPGYhz3BzQxmVmVwcCXEg5mwBYNMAcV826046m2gctPYZZEN91hdvLRdxnL3e8voPVCpSpNINYl4bRFRr3dmmW0hGWbNBHaNyiYpjumej6ZeHilhnPM7R1bLm7LQGAcdI7gFyXNDG//AJrDlAns+/m7XhlkRxR9Yn0HV3CaZLpLnucAACIEcTbTn48HpjFYU03MpHWk9rOy51zSgNJaCGmRv3uWVOK3aNcub2TOD1wxLPa6uxc00zlLSwgt+zbMRbWVxhijxSX4ap8LvILOSQb+RX0MeWD0i0/U82TDkjrKLX7o3+1lRYBV/UKLrxHI4QaOKsNHEj9cEjPGpPmV6rqT0bTqVM9Zoc0w1sk2vc9/DzUs6HLo9G1HAkA5eJEfVcnGUIdcQQF98odC0jLXAlsajUWi3L6LwfWjqDXNTPRLHN0glwMAmDGWN/FefxDuNR3PT4bhjO57HhcHRk3LvMrpDCgb3eZXp+jf2dYq05ASJgm2tr/kF1qH7OMUT2nUmj+Yk+gj1XxskMrlomfoMebw8Y6yR4hlLn5lNbSPE+n6/wAL3j/2aVshcyrTeQYy3bJ3gE2lZcV1AxrIy0g/va9kA2t2iOK4SxZl8p1XivDv5keRqODBLnhokXdEaaehKZSh4ljmObxidw3g8fmtfTfVfGiWvwVRwBaBdh7VQw3Qngb7puvU9Efs8qUaDcwu7M7K0h2QzpO/yV8tkcbrX0oy/GYlOrVet/g8maZ3ZfX9cUxhdwb/AI03L0j+qdfKX5HBoJBsZt3Bcr/4+plLgyoQDlMMeYMA7hpcLyyx5VvFnqjlwS2kvdCqdU2kNnuA+cKy6VlqY2mwlr3hpGodY+RRe2U/jbw1GoXFqfZnoTx90MxdDaNLS5wB1gwfNbmdXKrKO02dTZ1C05swOYugNAAM8FzxjaZ/5jP7gujR6xUqbaDQ5malXNYS4Q6dlAt30/XuXSDnTi7OGWEHJSjV7enuUzqxWp1fsqwq5LguBOQuDZ1gjMQLXutL+haoLiWPkNJdMWayoaZJHAPBE93BbKHXmgyvTfSyhjGVRlc/MSari8kuiIDi0gRuTD16YarqvYJNFlIjMIIbUa+pIi4fDx/Wu8op6ts8sMkopRUY1+6X+/UyN6MxAbUcG1IpEtebdkt1HfHdMIavQNc7Mupuh7mZDLO25wzNtM3HGFqPXKkW4luUHbPqPHakM2vdl1EagiYvMK6nW6g52Gdl7dA0/viHCm1oIsyZJa0ySYiFhRS6v/vTsaeST0aj7rtp17mHB9XazjDKTi4jPByTBe5k3/iaRGqz0KDg/I3MHOcBFh2pygEHQyuyeuFJ7pqsD5pU2OyuLczqVU1c8hp1cZI5rzuO6TY973ucJe5zjAdEvJda3eszTr4bd7m8Uo3U+FVtt+fwdev0ViWmKjHh4y2LmEjauyNuCYzEQgd0bXyGplfkDi0ukah2U21iYE6TZFhuu7GVaj2QHVNjYyYFLLIEsvmDY7pTW9PZ6b2Ckc8P7cVBFN1YV3NylsE5gL8Ny1y07ri69PboZ5zVXw9Oq7a9ejMY6p1m1gMlRtTK5wG1GXKDldfNlsTp3pj+jsRle8tfFJxDjnYcpA7UQe0AHCYmJBWn/iDTFYVC1rSBVblaHsvVqZy73PesATviVlpdbaLaNek0Ny1XEiTUOQOAFgRDiMog2Mrco31l/Pp0OccjSqor2769exeM6DxBOR7HEuDnAB7HEhjc7rAyCBxgncuc3BOw73CajXQA4F5cNARaSJiLhdDHdf6RqNqgBlRtN9MEGo73mloIBbAyyT3yuP0n1poV6r6rn5C8yWhjyBugW0spKEkmoXv99jeOcXJPJw7fbe/Xoag3MczpzRGu6Z3I8vPzXNodKUn/AGTnvsJim+QSdNE81zE7LEax9hUmeGi4vFmb/wAWehZsC+ZGyOH1/FTLySKQquAIoVoNpcGM8w9wKZ7Fi5gYSoe/NTA88yq8Pmfysy/E+HXzIydJUTs3OaSHDTS9+Gi8+5ri4kuIJ4xytAXu8N0LiXDLVpU2tO55eZvOmUbxxXocO7K1ofRwzyBAMMaABpa53r7n6diljh8S1v8Ag/P/AKplhlyJwlpX33PkwYeJUX1uniGtECjRjuAAuZNsvEqL6R8qj4EKDZFjzt8l08H0g+lAa8gDTd9Fz8zt9/7fkg5gz4R8lvYrPS4XrTimns4hwHA9r1ITqn7Q+kG+7VYbRek3jrzXlwTwd5fgFGtnj5BYcUyp0eq/4mdJTOekI4UmjfKXW/aF0g9uU1gBM2GU/wB2q87To93yTIg/QlY5SNcZ16HWzGtvtqnGz6l/AOhPxvXXG1Ww6u8XnsOLP+2Fwnwd5HK4Q1HD4vNqPEirIdmh1z6QpgBmLqgDcSHerwSV0cP+0XpFpB2zSRxYy/MZV5ETrLfU/IK3m/HhY/gscld2V5b6HuKn7U+kCIFRjZv2adMfRKpdfsee17S5p/hFLhHw8F5FjuPyWinVYIlombGzfmo8P3CyfY9DjOsuKqlrn4h7iCct2TcQTAAm08VmxnSlWqwMrFz2Zs4FRod2iLmSJusjHNH3Wid8NKJz9AHN8WLHJHNa2EPZTJE02DWwloMnU5SD/lU2hTmANN2cAkRpc/qVoBtBLe4ANg+EE+CB1NhsWMHPLPkNPEJyIsqzz6ME4Rp9zaMnUZmugbuBsOa24HB0Liq+uTuLHU2wZGocCTaR4pQDgJlpjcDB9CqZVLvwzD6C/inl4dirxM11Ok3A4UG1XFi3CmCeRMCFDhcIDapiI/mpFwPeAsXtwyxLh5kHlAssT6pIzZWkTJm/LWYU8tDsPNZO56N/sEAB2MDhvGxM/wBIKZSHRm/2x0al2UDSYhvPcV5oVyR7sjwHrAUoFkzlaO/sm3CZV8tDsTzGTudnpzG0QWHo2kBGbMa7HEi4jKHucDvufJbei+uOLpXfSwrhF4DmzzLXRp3LgsrgyAGxxhvDWAkmk257J/o/JbWFLYxzZPdnqekutjXguGCwTapkh5Adc6kgi5XkcXh6tR2bNSZN4YxrBp8Mfq6CvliABp8BH0QspN4Dyd8lOQi82XcsYR7fvtI3Zg1wHGARZB7GSZztH8sN9AmO7IEab8oj5firJBEQfN30TkRHOkE/axDcRVaB8L3AekBb+jqhBnbVZ0k1PzvouVtA3Vhjj2x9JVjFATkbcfEak+RhaWNLqZ42egb0vUa4ltetI4uJHzgqj05XEgVq9+DnX9e9cWnVDtwB5/iFdYXnhwzz5Awry0OYzViulKjrnbv5ucfm5ZtuTfJU4agGPNTW4Lj4H6hAXuG4nlJJ8MpW0qMN2OGLcfu1R3Z2fiqQBx/6bvENUWgedy9x8S38LK20hrJHPTzlEHmBb/UQfRNZU7j/AHT9VKRp2Lc3i4+R9JTqdKbhxcOFh9ELnd8b5J+kqnPA1Le7TVa0IPYHfeBHkfkhfHFw5D/b9ULDvBtwk/5R0wd0jlOnCEIWwb8x5wo0OJu539sfUohRd3zqNY8eCj29483QqLKaDEZnH5+agbbf/VlnwvZEYAjsnjJ+pCpr2AxInlKgIXEaBp5kevFOpEHczS9xM+SplVhFiD4cOCtz2bgO/T9cEBpDXj3co5iYQU9pImI0IykfryQNfvGXxIB+aCq98zlP92vkoDRiMU4H3ZHfHolUcTvDY/iEfikCbnLExpyVmtezSY3RA9BJUBoqYlwESAO+T63S2YsAwS3uuAPkrL3GDA43Lx6kKiH/AMEdz3IBhqZt9pGhHoITmPbaL6bzPkSstKm4SYk8Z/JNc5wjsDzE+WUIBtSoJs7/AE3m/mlh8gw8jfOU/JELkdk/rwSqjYsS7uAIA9LoQNlR/wAYP9MfVW9/e092YfKUrZCbPqg8AXH5CyJ9EC52h5yfyQpNuOLOFs3Du/FU9wseyT/K6PM6KnlvcBvzEiVDhmEfZiOMAz3oA31iP+mBwlzfoAjaTvIb3Bw3+H1QU8E0i1OPAj5FJ2T2n7Gd8Z3Dz1TYHQFQ6k2Q1O0Iyn5hYDUrXJptidAXWF7SXfRWMxs5kaalxH4FLsUPEgmQB3R+AVTUNw1vMyDHfMIGOcBZzIO4tj6+qFrnGS7JHETH5oC2GoD90A/wuPyTH1jFzT3asdfmlGtlvIO+xeR4S5T2onV4H9P+8oA87/8AqU/M/VRU183D/QfiogOayh3W5/QqEOGmUcs30hZ2VDNi7yn5poqfx1B3BqWjVMaA7fm/tn5oSTrlJ8IPlChqkaOfHKD8kTHOdrn5wZ8YP0VIVReARNN/jomGoybtdPcFDUAF3GRxI9LqbUkaT4A/+SoHODIntDnmjymEDqYMxO68fSUBrO4Fo/XApZxUa9rw/NS0hQT6Jn33eDJ+hVZQTBJPgQPQWVHGA6NjkCi2gJ90eLfqQiopVWg3h6uR06DfzN/W6gc2dADxiw8oREAwRmtf78eQSiDKdKIuPAT6HVNLNBMf0pbGBx1dI79/KEbWRxHj+AlCAnDkXzu7g0QO+0lU2ALg8z+NynCx0dfe3Q/+SzmsdJe3mHkICtqZsQB3zPyTn4pwA7JPK/0AVUsU06udPENB7tDf/Kvb0xHvzxDQPkPRQFMxjYuHDXUa8kPt1OZioeX+fmtAaDPbd3Xe2foEn2dgdOeDEwXE89901GhVTEAmzqmXuIb6mEPtbRq8jmQfOCjIadHUnDhLVnfVYLANF/u3nxFlCminiGi+byMfKJTjiw4mD6x8/wA0hgJGo03QDfiTp5ItkQLgn19Q39SqQZmM2ZNr3YgquIs1kcssfq+5LqCQLuHDsA+ctQ7Yt1FTuLaY+fkpYoe57gPv+TSPlKD2sTBNTdqLeSA4p2oc8CxjIPxJ9UD64JuA6eLDed0wVLLRrp1mukBzp33ANvCVRLWmwqEg7i43571dOu0Ae606DQfQI6eJaRMhx07LvxhUgqXOu2Ym9mz6qsgdq0nmGmPzUdioIhgJ35ngHwG9M9sze6w/3n5ShaM1U8GOIG8Bu48rqGqYgteOByD6I3Yl24P8tPMKVKrjE03eY87ckBldhpvmd/b/ALVE1x4h/k4+uRRSi6nMptdoI/XMJmZ3GOVvoooq9EW9SB7/AIj5nx3IL74juAH0UUUTARq6SeUfkFbTm1cQeZUUUi7dBoENA/5l+EFPZMyHZuYuoorFhjDUfwHGZ3ckVwNHDiZB+sq1FsgVKu1xgQ5xt7sX8Ql1mPBNmj8PBRRS9CbMXTuRIHg4/KOSKpVAM9rhozXgooo9ijm1Z0zDwYDysUNaq9ty4gTE2P4lRRGCDFFpAzg82x9E12NPc7cJa3SOMyoospigHYuRdovv3x3AfirZjaYMAXjcLa6dr9XUURyaoKKGHpEA2Ef0t+cJY6TY4kZSfIeoCiijky8Koz+10jowh27STfiBbVHtN5Lm909/GTPkooopNlao1U8Q061HGNLAbu5ven4jdM34KKLojmwm0zeS6ODtfMPSazgRADjG4H/28VFECMrMlQ+44Xi7p9JTxQaPdBvukAR5FRRRFYD6JES2B/M0z/oWdtVoJAa47oDo+seitRRlWpnrEZvccDwzMHqGo6NRrZJzC9hLpPiDbVUosGjS2oDcGpH87/8A2VKKKko//9k="/>
          <p:cNvSpPr>
            <a:spLocks noChangeAspect="1" noChangeArrowheads="1"/>
          </p:cNvSpPr>
          <p:nvPr/>
        </p:nvSpPr>
        <p:spPr bwMode="auto">
          <a:xfrm>
            <a:off x="155575" y="-2346325"/>
            <a:ext cx="7334250" cy="48958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27656" name="AutoShape 8" descr="data:image/jpeg;base64,/9j/4AAQSkZJRgABAQAAAQABAAD/2wCEAAkGBhQSEBUUExQVFBQUFBQUFRQYFRcVGBUXFRQVFBQUFRQXHCYeFxkkGRQUHy8gIycpLCwsFR4xNTAqNSYrLCkBCQoKDgwOFw8PFykcHBwsLCwpLCkpLCkpLCwpLCksLCksLCkpLCwpLCwsKSwsKSksLCwsLCwpLCwsLCwsLCwpLP/AABEIALoBDwMBIgACEQEDEQH/xAAbAAACAwEBAQAAAAAAAAAAAAACAwEEBQAGB//EAD4QAAEDAgMFBgMHAwMEAwAAAAEAAhEDIQQSMQUiQVFhBhNxgZGhMtHwI0JSkrHB4RRiggcV8RZyo7IXJKL/xAAZAQEBAQEBAQAAAAAAAAAAAAAAAQIDBAX/xAAsEQEAAQMBBwIGAwEAAAAAAAAAAQIDERIEFCExUZHwQYETFUJSYeEFodGx/9oADAMBAAIRAxEAPwD1DAnsCUwJzV7nExqYEsJjUDGpgSwjaoGBGEARhRRhGEIRBQEAjAQhEoqUQQhEFAQXLlKCFK5coOUSpUQgiVEqShQdKiVxUKiEJUlCURBQEoigKoEoCiJQEqgHICicUDiqAKS5NcUpxVFdqc1JamNKqHNTGpLSmAqBrUwJQKNpUDWpgSmlMBUUwIggBRhQGCpBQhEEBBEChUhQGplBKlQEpULpRUqFyCqDwMGfoIgpXKphq5JAPUEco0+StIIIQlEShKAShKklCVQJQOREpbiqIKW4oiUtxWgJKW4onFLcVUC4pbiicUtxVCwjaUoFG0oGgpjSlAowVA0FGHJQRtUU1r01rkgBGAoGd8BqQJMCTEnkOZTWvXne0tZ7aWcNaRTex8yZADoMjLycRqtnCuLmgmBMaEn9QFBcDkQclBqmCoHgqQVUw2KbUBLHA5XFpjg4at8QurYtrHMa4wajsjLEy4NLo6WB1QXQpBVM7RpiZe0ZXBjt4Wc74WnkTOifXxTWAFxABc1o/wC5xho8SUDwplACplRUpWIjKZRkoXtm1/WP0RGbsuuIO+HmTJBHPSBotKVjPwjWV84ES0X48teJhWMJVLqjt8kCC1u7I55oFwSg0CVBKglCSqOJQkriUBKo5xS3FSSluKohxS3FS4pbiqIJSyVLiluKqIcUtxUuKW4oAaUxpSQUxpVDgUxpSWlGCoHAo2lKaUbSgc0owUkORgqDsZhxUpvY4S1zSCOYIR4GAwAaAADw4Lg5BhjFvH2UVcDkOKxTabHPdYNEn5eK4OXh+2+38zxRYbMMvI4u4Dy/U9FYjMsV1aYyfsztZ3TakUHuDqtSpI5OM3twVTaPbl1R9JwoR3VTvLv+LccyNLfF10TMJVa/D92Kwa1lOargB94m140vJ1M+K81isoeQw5mgwHGxPWFqKYmXGq5MQ1cT2pae+mm4GpXo1wJEDIGy089DC0tp9vm1WNAouEVKdSS4fceHxpxiF4vExmE8RHPj/KUKu7Mjhx8fkmmM4WLkzGX2nYO2RiaIqAZbkFsyWkcJ8I9VpAr55/p3tOKjqZNqjZA/ubf3BPovoGa651RiXWirVGTJQPK4lLe+yy2rY+hmLRe8i1vdMw2HawQwACfUi0k6nxS8TWu3oZ9laxFRoymwzW8+Xig7MgJQF9+n7qATxEXPpOqoJxSyVznJZcqiS5A5yguS3OVElyW5y5xSy5Uc4pZKlzktzlRDilucpc5Kc5BDXJjXKo16Y16otNcmBypurgCToqTu0lJupPopMxHNYiZ5NwOXVcQGiTYCPcwPcqjSxAFAPAqPzFsBvxEOIaLEaXlJrbUZmLYr2rNoggMu4zvNJb8NteqzqMNlr0wOWNT2zTsA2uZrdyLNu78Wnw3F1pYctqOe0Zx3b8hJiCYB3YFxdNSLLXqaLCbjSbXPmsY7eotDzkrmKopfdu692/229wrVbtTTYKu5UIovFMw0XJLhuXuN0rMyrSxFKoWHIWtcRYmTB5xC8k3/AE5eTes2/JhP7hb9XtPTa6q0sqTRa1zoAvmLQGtvcy8ehWyH+SRXMM1URVzeNZ2PLSMP3xy1B3jiKYndsASXafurNP8A04pDWrUPgGj9ivQ5mjEAwS40yJndDc3LnKZi8c2mxzyZDASQIJtwAnVNdSfDp6PPDsZhS0Hva0SANLnWPgVj/wCP8K1l3VSBmdctP3Mp0Ze1x1V2vt8DDNrNa6Hua0NcBmGZ+SSJ89Vr1a2UCxcZi0W1uZOlvdZmZbimHn8D2Ww9JzHNfWkmWWGogX3LC/Fa7aTBm36hy2O6OZFoZfQ6SnDFf2P0nQcWuMa67oHi4dYn+rsTkfYxECTJiW304+CmZIiIIFJkMGervXG6OnxbltRrC52EBJGepaJ3WRe9iW3Vk4neAyuu2ZtA13TfW3usjaG2XtIhkDKSczmNIP3RBPG/HgnFVjCU6Ycc738ocG5ddSWgFaP9Jho3q8gfiqNbw1EALwH+1GrWqVSQxxc3LLxGUgZiMp3TrCo7Y2RnfmOJxdmtbFNtjlESSeJ1lTjMtTiIicvfY3E4Vpbkrt+MZrl+5BnLA1mLnqhobRweW9YtJJndcekmG8gF8y/2VnGvjz0sP3Qs2TTBkHHu8SFrH5Y1PpmJ2hQN21qcQBG80+MEJQqgiRcFeEZTZmk0sVxF8sRAbpI4NH0V6PB7RmBvNGkOb+US0lbhM5axegL0svQOethheluegL0BegJz0tz0DnpbnoDc9LLkDnpZqKiuKqYKq+ZDHu4vf+bmifjSOLz/AJfwsa0fScSczCBxWBUxGV0GtBBiHN424+R9V5kYlx/FH/cD7QtChtek+mGnO1zQGy5pjNu3kSDBPTQrlNymr1dZtVxzh6gvfkBpQbjnBbO9BHGJ80o7Trtm7cofE53D7PSdbO+aGljGHBuDiAA1weAYi5Lo5WuvP4OBm7xgquBh8tIDrSIMC97xbRWZYemZtTEW0P2kGKjvg/EL662VvA42s4OzkthxDYeSCOB1sei8k3K5wyYRrb/2nTxK3tkMOaq7QFjhrABkERHIRJ5krMTxaaGK2rVABpkvOaCO8IgceOvRCzbtYOcHh8AwwtqDeF7wXCNB6rzmLfRm9B2cyc2d8EzExPMLsNSztORoBzNnMQLSc0F5vx0PFTUcHqcPt6oamU52tygh2fjN2kArUw9N7mgue83JBm8G2vJePfsyXAhzhBDYY5kAcSYd481vY/bvctGVroJaxvHeNmg3HK616I0KVSmaxYKru+a0EtzHMG2IJnhvD1XbSfUpNDqYfVJdDgCQdDe0zoB5ryDtsVadU1n0iC8MpzBGpbAmZ+4Fu7P7UVHm9JxDXFj4Y7dcIBBPQuHoeSZGgKVStXdTfTfkp71OoSSHOBbEdbnj91TtTaNWiWDLVeHGCQXbulyL2v7JeyNtPeS5wfSIzCN4CzyA4TzaAfNYm1dpYipVdOILAYDS6CGwBm8LkarMzhcNP/qKqDVGSt9noZJFQZo3LeBUjtLU+y3Kw73XXcObKc4jzXlhWrsN8ax5P4WMPrbwV0Y7EOc4NqBsZRLmgCYaSZjWCOl1IriTS2v+p6n2oyVvsv8Ayb2U5TF+ar4lrcbQ+1a4B+rXEhwyuIuRHL3WbWdi2a16MdMp9sqq19s4im6n9oHZnDNuDQvi1jFv0WoqTBtCl/8AYNI0iGtFqn3TERwjQ8+C2KWIqd9k7v7LLPedY0I9VeLa39TGVvcfitm+Hx/F0TA2v/UiMv8AT5Li2bNB84mFYTCltGuWMcR8UHKDNzFvJYbNtVZpzk+FxqAMedC7KG2P9snqvchsKltZlU0z3JDaktgnQCRmFweC1kedwWIqVA0yTlI7yKZ0dZoEjSxk8JutfZezKwBL9+CTIyiANBAMzqt3YtUmnkqkFxY3NyLoAdHmqtfFdw6HfCbHx5+OqZXCuC8gnK4AGJIgHwS3VStBu0GuoPBIBmBPM3A9QVjVKg5rcVZZmMGuqlA6qUmpUABJNghd9XVyGOrLN2vtB1Nog3J/RWXvgHUxw5qnUw7aoBe0gibE/IqavQxOMsw7fqHiPRB/vVT8XsFof7RTHA+qg7Lp/h9z80yziTaeGZyb6BNFBvIegSGu8fQqKtQwYIBixIkdJAKIxu02Ga1zC0AWMwAJvxWI3y8rforPaLab2gZ2MIHFlST+R11h09tU+OZvlP6L5W0UVTXMxD7my3bcURFVXFrdfL+EVN5a4uBuQAbTos1u06Z0ePOR+oTm4xvB7fzD5rx4rjq+hFVur1ifddIquJdndAMkAEN84KfTxVRuji3eDjY3dAEnpEIMDtXJTqNDzvZN0GQYdvAxzFl6Kjt+l3xLnOc0syyWkXNV0Nj+2nUcP8V0pmZ51YcqoinOKM+QxMRtCq4QHAGdYugw+KqBsF+bqf2HALaO16Tmb2XN32aC0wWGtmINrgNAPgSrD8ZTJrljqJcW08pPdwYY7NGZsOOl2gXhbzVjhW5zFGczb/znH4YD8USWkhu4cw4XiN61woxGJc6Ia0b7XGLfDK9BT7lwpZRTLoAc05YLhhiRMnQuIB6tWNtYtbXdla2AW2bdoOUZ2iOGbMLLNVdyiM6stU2rNydOjDIpbODIyAk5gTmI0BBMeit4SWua50nK95AmxDgBDvRelbhqNWoWljKQDMO62cgmo6m4iJOubKOUpTtl0u5L8jpzO+0zGBGIFLuo0+E5ua3ruxHCfIc/h7PM5mmfT+1GptUnRpbuuFnO1MQ7xEH1VOiR94OM3LjvOdobkm0XsvTVtiURXDS0tbkquLe9B+B+Vjs8HKDe0WhUcLs6lUbWIzgtLgxuZpIAYXTeM+mjYIF1ma70TjPnZqLezTGdPndjNxoDgBRJbNzMW9EeN22Gz9k4hwHwki34QI08VrVtkUg2hvVM9Xu/vMLd/LmsN4a2lUtt7KFGBmJzF8GBENO44eIIKbzcpnixulmvhTwmeXsr0sVSLQ4gtJ4HXw8Vewm3xTuwPByFrZdNzcF1r3Asscu6+a4lc52u49NP8fa6ed3rMN27IY0PZneAczgcoN9cobayr1+2xJGWmRF/jcR52XlXtMfEfG3yQd0fxO9Vd7udfOybha9Kf7/bexXaZzy05YynMILrm2voF5zEUC/WpViSdR/ynllzc366eCUaYF5Nr6k6dFnebk/U3uVqPphOEqOa9p0ykESASSDIM8lu4ntZXcAC4WLjoNXEm5cTxNl5BmMpPqABxJIPMczx81dOHE6ddT1+ZW6r1yOczDnb2azPGmIn3y0MXtqo9jmOqGHEEwQ02MiCIi6oO2k6816hkResT+9kJpgC3H/hJ7hZi7V1ludmo+2OwMZjHVXAPqnIItnjSQDrrfVaGH2yWMDG1bAEDek3m86zf2CoOw45BIdgm2sNfmusXpn6pcJ2amOVMNij2le2qJqEsi++eHS8Faex9uVazhkD3NzgF/3QLFwJjl+q8qzBtHBe47Ix3Lo/Gf8A1avRYuaqtOXj2mzoo14iG2UBKklCV9F8ogNCh9IEc/MrvrgiLlWXn8dshhPwj8oPldZNfZUgjK0zxytn1iV7GoxVX0vqFyqpy1FWHkWbBb96mDaPvDzs4Lj2cong8f5H10K9UaPT2SjhuQWNMta3kx2WYdHOb4gH5IXdliDu1Pb5FevGE6KDhOik0ya3jX9nqou2p7uBUt2Ziho4/nXrXYVQcKuc0Z9G4u1Ryl5R2HxQGpPmw/qEArYscCf8Gn9AvWDDpdTDXWJtU/a6xtNyOVc95eZG0cS37n/4d+xRDtHXAgttMxvgTz1ieq9L3R5rhQtEa9As/Bo6Nb3d+5gU+3Fdjg64cM0HO4EZjLtRxNymN7f1Rn+P7T4/tPitF93WFsOwYIggRygJJ2a06sb+VT4VHT/rW93Osdo/xTH+oLi1rSHQwtLbMJGT4bwDA8UvE9s21A0PzkNzRuttmOY8easVNhUyPgHoq1Xs3T4N91mbFE9W6dtuRyx2gDe0NE8XDxaf2lS7b9H8RP8Ai75JR7OM5H1SH9nB/d9eSxu1v8u3zK70jz3WT2gozqfyn91w7Q0ubvy/yqT+zgixcOcwfCLBJdsG1iZ8B81d1t9ZPmV3pHb9tIdoKPN35f5SMVt6k5jgM9wRoBr5rPOxHc/ZJfsxwVjZrcTlKv5G7MY4dg4bENa9roNjJ0uthvaCnxzjyHzWKcA5C7CO5LrXapr4y4WdqrtRilvnbNL8R/KUA2zS5n8qwDh3clHcnkue60dZej5jc6R57vQP2rT5/v7BKdtenIufRYeQqMqsbNQk7fcn0hvHa9PmfRem7J9oqeV1MB7nlxIa1hcYhoJ5AeJXzuF7vsBhWMpuqEjO85R0aOfIk38gu1mzFNWYcL+113KdNWMPbEpbnJXejgoNT1Xuw+flAq+KIVuhVQ1eH7pja/VGMnOeeSWVwd9QuBUXLg1QWBFCkBQB3aLIjARAKYUh1L1Qto3VkqI+tVMCv3XRKdTE6exVsBQ4WUwKRZ0C4MVkxzUZFMIQKSE01abT6qRQ5Qs6WsqTqfmlPp34LSOH8PZQcNfgppMs0UtdP1QvoDitD+j8PRC+gfqP0TQZZ5wwOglAcCFoOp9FxHT9VNELqlmOwY5adEips6eGv1wWyQPoDj5oH+A9FNC6mK3ZVuf7e6kbHHJa4pe17BEyj/xIt73V0kSwn7AHL+P1VevsKOHjY/RXpqjG8P29ySlnDch7/JTS1l5Z2xdDGv1wCW7Y3QfXgvUuoieF+Zj3+tUupR55Rb8SaUy8yNidB738hovSbF2eKelul7eEojQHPlwH6q7haI4HTlHDoLLpRGJYq4wvNiLKHFSoXdggMPh6Lu6PNB33VGKn1ZGTWs81OVLc/kYUteooypD0IKnMoowUTSga5EiilQHKApCipIlDCJCQgEtRBq7zUEeKIIBEAh+tVMKKIBcuDV0IAMdEqoOia5iWWX5dQoF5r6KCBxj3lMczz9VHd6IE5fqP5XeXH60TTTvwChw8fX5JgyWJ4j1H7cEbOonlA/lT3f1MqZ5equDIo+rjqhd0CmVBVwZLcf7R7JZYJ09QE4lAUwmShTTaR06eUKFIVhMnCoodU+v+UsvQl9lpnJLUU+CUPVG2OFlEMaeqKUAKnMgYAiakyjBUU0ImuSQUQKKbmUhyVKLMgZK7MlyoJUXI8ynMlrsyIdK4OSg5FmUUzMuzIA5cSijlCfJQfNAR4oDlQSgXDzRBKAVErp8UBLmlLEolQQQkqA5RnQcUJXEoCURyElcShlVB5+qEu8EJKFzuqBTXfwmNJSR+6YwIpmZcHJRNwnBQGCpQBSFUHCIFLRhQFKnMgZ9eqlFHKgPQOK4aFQESuzpLNU1zUBeiIOQsCJ+iAs/Vd3iEInIOzIS7xQzcfXNOIv5KKSX+Poo7zxXAIihkPeLsyElFCQkuL10rn6BBVOi0DLlBcoYbKEEF6GULBY+K5wsgnMoS51UymTCShK6UDyg//9k="/>
          <p:cNvSpPr>
            <a:spLocks noChangeAspect="1" noChangeArrowheads="1"/>
          </p:cNvSpPr>
          <p:nvPr/>
        </p:nvSpPr>
        <p:spPr bwMode="auto">
          <a:xfrm>
            <a:off x="155575" y="-2346325"/>
            <a:ext cx="7134225" cy="48958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pic>
        <p:nvPicPr>
          <p:cNvPr id="27658" name="Picture 10" descr="http://media2.s-nbcnews.com/i/newscms/2014_16/332821/140418-herald-enterprise-ferry-mn-1115_3d45a8190504833c1acdd39d34a2a84b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426" y="464335"/>
            <a:ext cx="9170851" cy="592933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AutoShape 2" descr="data:image/jpeg;base64,/9j/4AAQSkZJRgABAQAAAQABAAD/2wCEAAkGBhQSEBUUExQVFBQUFBQUFRQYFRcVGBUXFRQVFBQUFRQXHCYeFxkkGRQUHy8gIycpLCwsFR4xNTAqNSYrLCkBCQoKDgwOFw8PFykcHBwsLCwpLCkpLCkpLCwpLCksLCksLCkpLCwpLCwsKSwsKSksLCwsLCwpLCwsLCwsLCwpLP/AABEIALoBDwMBIgACEQEDEQH/xAAbAAACAwEBAQAAAAAAAAAAAAACAwEEBQAGB//EAD4QAAEDAgMFBgMHAwMEAwAAAAEAAhEDIQQSMQUiQVFhBhNxgZGhMtHwI0JSkrHB4RRiggcV8RZyo7IXJKL/xAAZAQEBAQEBAQAAAAAAAAAAAAAAAQIDBAX/xAAsEQEAAQMBBwIGAwEAAAAAAAAAAQIDERIEFCExUZHwQYETFUJSYeEFodGx/9oADAMBAAIRAxEAPwD1DAnsCUwJzV7nExqYEsJjUDGpgSwjaoGBGEARhRRhGEIRBQEAjAQhEoqUQQhEFAQXLlKCFK5coOUSpUQgiVEqShQdKiVxUKiEJUlCURBQEoigKoEoCiJQEqgHICicUDiqAKS5NcUpxVFdqc1JamNKqHNTGpLSmAqBrUwJQKNpUDWpgSmlMBUUwIggBRhQGCpBQhEEBBEChUhQGplBKlQEpULpRUqFyCqDwMGfoIgpXKphq5JAPUEco0+StIIIQlEShKAShKklCVQJQOREpbiqIKW4oiUtxWgJKW4onFLcVUC4pbiicUtxVCwjaUoFG0oGgpjSlAowVA0FGHJQRtUU1r01rkgBGAoGd8BqQJMCTEnkOZTWvXne0tZ7aWcNaRTex8yZADoMjLycRqtnCuLmgmBMaEn9QFBcDkQclBqmCoHgqQVUw2KbUBLHA5XFpjg4at8QurYtrHMa4wajsjLEy4NLo6WB1QXQpBVM7RpiZe0ZXBjt4Wc74WnkTOifXxTWAFxABc1o/wC5xho8SUDwplACplRUpWIjKZRkoXtm1/WP0RGbsuuIO+HmTJBHPSBotKVjPwjWV84ES0X48teJhWMJVLqjt8kCC1u7I55oFwSg0CVBKglCSqOJQkriUBKo5xS3FSSluKohxS3FS4pbiqIJSyVLiluKqIcUtxUuKW4oAaUxpSQUxpVDgUxpSWlGCoHAo2lKaUbSgc0owUkORgqDsZhxUpvY4S1zSCOYIR4GAwAaAADw4Lg5BhjFvH2UVcDkOKxTabHPdYNEn5eK4OXh+2+38zxRYbMMvI4u4Dy/U9FYjMsV1aYyfsztZ3TakUHuDqtSpI5OM3twVTaPbl1R9JwoR3VTvLv+LccyNLfF10TMJVa/D92Kwa1lOargB94m140vJ1M+K81isoeQw5mgwHGxPWFqKYmXGq5MQ1cT2pae+mm4GpXo1wJEDIGy089DC0tp9vm1WNAouEVKdSS4fceHxpxiF4vExmE8RHPj/KUKu7Mjhx8fkmmM4WLkzGX2nYO2RiaIqAZbkFsyWkcJ8I9VpAr55/p3tOKjqZNqjZA/ubf3BPovoGa651RiXWirVGTJQPK4lLe+yy2rY+hmLRe8i1vdMw2HawQwACfUi0k6nxS8TWu3oZ9laxFRoymwzW8+Xig7MgJQF9+n7qATxEXPpOqoJxSyVznJZcqiS5A5yguS3OVElyW5y5xSy5Uc4pZKlzktzlRDilucpc5Kc5BDXJjXKo16Y16otNcmBypurgCToqTu0lJupPopMxHNYiZ5NwOXVcQGiTYCPcwPcqjSxAFAPAqPzFsBvxEOIaLEaXlJrbUZmLYr2rNoggMu4zvNJb8NteqzqMNlr0wOWNT2zTsA2uZrdyLNu78Wnw3F1pYctqOe0Zx3b8hJiCYB3YFxdNSLLXqaLCbjSbXPmsY7eotDzkrmKopfdu692/229wrVbtTTYKu5UIovFMw0XJLhuXuN0rMyrSxFKoWHIWtcRYmTB5xC8k3/AE5eTes2/JhP7hb9XtPTa6q0sqTRa1zoAvmLQGtvcy8ehWyH+SRXMM1URVzeNZ2PLSMP3xy1B3jiKYndsASXafurNP8A04pDWrUPgGj9ivQ5mjEAwS40yJndDc3LnKZi8c2mxzyZDASQIJtwAnVNdSfDp6PPDsZhS0Hva0SANLnWPgVj/wCP8K1l3VSBmdctP3Mp0Ze1x1V2vt8DDNrNa6Hua0NcBmGZ+SSJ89Vr1a2UCxcZi0W1uZOlvdZmZbimHn8D2Ww9JzHNfWkmWWGogX3LC/Fa7aTBm36hy2O6OZFoZfQ6SnDFf2P0nQcWuMa67oHi4dYn+rsTkfYxECTJiW304+CmZIiIIFJkMGervXG6OnxbltRrC52EBJGepaJ3WRe9iW3Vk4neAyuu2ZtA13TfW3usjaG2XtIhkDKSczmNIP3RBPG/HgnFVjCU6Ycc738ocG5ddSWgFaP9Jho3q8gfiqNbw1EALwH+1GrWqVSQxxc3LLxGUgZiMp3TrCo7Y2RnfmOJxdmtbFNtjlESSeJ1lTjMtTiIicvfY3E4Vpbkrt+MZrl+5BnLA1mLnqhobRweW9YtJJndcekmG8gF8y/2VnGvjz0sP3Qs2TTBkHHu8SFrH5Y1PpmJ2hQN21qcQBG80+MEJQqgiRcFeEZTZmk0sVxF8sRAbpI4NH0V6PB7RmBvNGkOb+US0lbhM5axegL0svQOethheluegL0BegJz0tz0DnpbnoDc9LLkDnpZqKiuKqYKq+ZDHu4vf+bmifjSOLz/AJfwsa0fScSczCBxWBUxGV0GtBBiHN424+R9V5kYlx/FH/cD7QtChtek+mGnO1zQGy5pjNu3kSDBPTQrlNymr1dZtVxzh6gvfkBpQbjnBbO9BHGJ80o7Trtm7cofE53D7PSdbO+aGljGHBuDiAA1weAYi5Lo5WuvP4OBm7xgquBh8tIDrSIMC97xbRWZYemZtTEW0P2kGKjvg/EL662VvA42s4OzkthxDYeSCOB1sei8k3K5wyYRrb/2nTxK3tkMOaq7QFjhrABkERHIRJ5krMTxaaGK2rVABpkvOaCO8IgceOvRCzbtYOcHh8AwwtqDeF7wXCNB6rzmLfRm9B2cyc2d8EzExPMLsNSztORoBzNnMQLSc0F5vx0PFTUcHqcPt6oamU52tygh2fjN2kArUw9N7mgue83JBm8G2vJePfsyXAhzhBDYY5kAcSYd481vY/bvctGVroJaxvHeNmg3HK616I0KVSmaxYKru+a0EtzHMG2IJnhvD1XbSfUpNDqYfVJdDgCQdDe0zoB5ryDtsVadU1n0iC8MpzBGpbAmZ+4Fu7P7UVHm9JxDXFj4Y7dcIBBPQuHoeSZGgKVStXdTfTfkp71OoSSHOBbEdbnj91TtTaNWiWDLVeHGCQXbulyL2v7JeyNtPeS5wfSIzCN4CzyA4TzaAfNYm1dpYipVdOILAYDS6CGwBm8LkarMzhcNP/qKqDVGSt9noZJFQZo3LeBUjtLU+y3Kw73XXcObKc4jzXlhWrsN8ax5P4WMPrbwV0Y7EOc4NqBsZRLmgCYaSZjWCOl1IriTS2v+p6n2oyVvsv8Ayb2U5TF+ar4lrcbQ+1a4B+rXEhwyuIuRHL3WbWdi2a16MdMp9sqq19s4im6n9oHZnDNuDQvi1jFv0WoqTBtCl/8AYNI0iGtFqn3TERwjQ8+C2KWIqd9k7v7LLPedY0I9VeLa39TGVvcfitm+Hx/F0TA2v/UiMv8AT5Li2bNB84mFYTCltGuWMcR8UHKDNzFvJYbNtVZpzk+FxqAMedC7KG2P9snqvchsKltZlU0z3JDaktgnQCRmFweC1kedwWIqVA0yTlI7yKZ0dZoEjSxk8JutfZezKwBL9+CTIyiANBAMzqt3YtUmnkqkFxY3NyLoAdHmqtfFdw6HfCbHx5+OqZXCuC8gnK4AGJIgHwS3VStBu0GuoPBIBmBPM3A9QVjVKg5rcVZZmMGuqlA6qUmpUABJNghd9XVyGOrLN2vtB1Nog3J/RWXvgHUxw5qnUw7aoBe0gibE/IqavQxOMsw7fqHiPRB/vVT8XsFof7RTHA+qg7Lp/h9z80yziTaeGZyb6BNFBvIegSGu8fQqKtQwYIBixIkdJAKIxu02Ga1zC0AWMwAJvxWI3y8rforPaLab2gZ2MIHFlST+R11h09tU+OZvlP6L5W0UVTXMxD7my3bcURFVXFrdfL+EVN5a4uBuQAbTos1u06Z0ePOR+oTm4xvB7fzD5rx4rjq+hFVur1ifddIquJdndAMkAEN84KfTxVRuji3eDjY3dAEnpEIMDtXJTqNDzvZN0GQYdvAxzFl6Kjt+l3xLnOc0syyWkXNV0Nj+2nUcP8V0pmZ51YcqoinOKM+QxMRtCq4QHAGdYugw+KqBsF+bqf2HALaO16Tmb2XN32aC0wWGtmINrgNAPgSrD8ZTJrljqJcW08pPdwYY7NGZsOOl2gXhbzVjhW5zFGczb/znH4YD8USWkhu4cw4XiN61woxGJc6Ia0b7XGLfDK9BT7lwpZRTLoAc05YLhhiRMnQuIB6tWNtYtbXdla2AW2bdoOUZ2iOGbMLLNVdyiM6stU2rNydOjDIpbODIyAk5gTmI0BBMeit4SWua50nK95AmxDgBDvRelbhqNWoWljKQDMO62cgmo6m4iJOubKOUpTtl0u5L8jpzO+0zGBGIFLuo0+E5ua3ruxHCfIc/h7PM5mmfT+1GptUnRpbuuFnO1MQ7xEH1VOiR94OM3LjvOdobkm0XsvTVtiURXDS0tbkquLe9B+B+Vjs8HKDe0WhUcLs6lUbWIzgtLgxuZpIAYXTeM+mjYIF1ma70TjPnZqLezTGdPndjNxoDgBRJbNzMW9EeN22Gz9k4hwHwki34QI08VrVtkUg2hvVM9Xu/vMLd/LmsN4a2lUtt7KFGBmJzF8GBENO44eIIKbzcpnixulmvhTwmeXsr0sVSLQ4gtJ4HXw8Vewm3xTuwPByFrZdNzcF1r3Asscu6+a4lc52u49NP8fa6ed3rMN27IY0PZneAczgcoN9cobayr1+2xJGWmRF/jcR52XlXtMfEfG3yQd0fxO9Vd7udfOybha9Kf7/bexXaZzy05YynMILrm2voF5zEUC/WpViSdR/ynllzc366eCUaYF5Nr6k6dFnebk/U3uVqPphOEqOa9p0ykESASSDIM8lu4ntZXcAC4WLjoNXEm5cTxNl5BmMpPqABxJIPMczx81dOHE6ddT1+ZW6r1yOczDnb2azPGmIn3y0MXtqo9jmOqGHEEwQ02MiCIi6oO2k6816hkResT+9kJpgC3H/hJ7hZi7V1ludmo+2OwMZjHVXAPqnIItnjSQDrrfVaGH2yWMDG1bAEDek3m86zf2CoOw45BIdgm2sNfmusXpn6pcJ2amOVMNij2le2qJqEsi++eHS8Faex9uVazhkD3NzgF/3QLFwJjl+q8qzBtHBe47Ix3Lo/Gf8A1avRYuaqtOXj2mzoo14iG2UBKklCV9F8ogNCh9IEc/MrvrgiLlWXn8dshhPwj8oPldZNfZUgjK0zxytn1iV7GoxVX0vqFyqpy1FWHkWbBb96mDaPvDzs4Lj2cong8f5H10K9UaPT2SjhuQWNMta3kx2WYdHOb4gH5IXdliDu1Pb5FevGE6KDhOik0ya3jX9nqou2p7uBUt2Ziho4/nXrXYVQcKuc0Z9G4u1Ryl5R2HxQGpPmw/qEArYscCf8Gn9AvWDDpdTDXWJtU/a6xtNyOVc95eZG0cS37n/4d+xRDtHXAgttMxvgTz1ieq9L3R5rhQtEa9As/Bo6Nb3d+5gU+3Fdjg64cM0HO4EZjLtRxNymN7f1Rn+P7T4/tPitF93WFsOwYIggRygJJ2a06sb+VT4VHT/rW93Osdo/xTH+oLi1rSHQwtLbMJGT4bwDA8UvE9s21A0PzkNzRuttmOY8easVNhUyPgHoq1Xs3T4N91mbFE9W6dtuRyx2gDe0NE8XDxaf2lS7b9H8RP8Ai75JR7OM5H1SH9nB/d9eSxu1v8u3zK70jz3WT2gozqfyn91w7Q0ubvy/yqT+zgixcOcwfCLBJdsG1iZ8B81d1t9ZPmV3pHb9tIdoKPN35f5SMVt6k5jgM9wRoBr5rPOxHc/ZJfsxwVjZrcTlKv5G7MY4dg4bENa9roNjJ0uthvaCnxzjyHzWKcA5C7CO5LrXapr4y4WdqrtRilvnbNL8R/KUA2zS5n8qwDh3clHcnkue60dZej5jc6R57vQP2rT5/v7BKdtenIufRYeQqMqsbNQk7fcn0hvHa9PmfRem7J9oqeV1MB7nlxIa1hcYhoJ5AeJXzuF7vsBhWMpuqEjO85R0aOfIk38gu1mzFNWYcL+113KdNWMPbEpbnJXejgoNT1Xuw+flAq+KIVuhVQ1eH7pja/VGMnOeeSWVwd9QuBUXLg1QWBFCkBQB3aLIjARAKYUh1L1Qto3VkqI+tVMCv3XRKdTE6exVsBQ4WUwKRZ0C4MVkxzUZFMIQKSE01abT6qRQ5Qs6WsqTqfmlPp34LSOH8PZQcNfgppMs0UtdP1QvoDitD+j8PRC+gfqP0TQZZ5wwOglAcCFoOp9FxHT9VNELqlmOwY5adEips6eGv1wWyQPoDj5oH+A9FNC6mK3ZVuf7e6kbHHJa4pe17BEyj/xIt73V0kSwn7AHL+P1VevsKOHjY/RXpqjG8P29ySlnDch7/JTS1l5Z2xdDGv1wCW7Y3QfXgvUuoieF+Zj3+tUupR55Rb8SaUy8yNidB738hovSbF2eKelul7eEojQHPlwH6q7haI4HTlHDoLLpRGJYq4wvNiLKHFSoXdggMPh6Lu6PNB33VGKn1ZGTWs81OVLc/kYUteooypD0IKnMoowUTSga5EiilQHKApCipIlDCJCQgEtRBq7zUEeKIIBEAh+tVMKKIBcuDV0IAMdEqoOia5iWWX5dQoF5r6KCBxj3lMczz9VHd6IE5fqP5XeXH60TTTvwChw8fX5JgyWJ4j1H7cEbOonlA/lT3f1MqZ5equDIo+rjqhd0CmVBVwZLcf7R7JZYJ09QE4lAUwmShTTaR06eUKFIVhMnCoodU+v+UsvQl9lpnJLUU+CUPVG2OFlEMaeqKUAKnMgYAiakyjBUU0ImuSQUQKKbmUhyVKLMgZK7MlyoJUXI8ynMlrsyIdK4OSg5FmUUzMuzIA5cSijlCfJQfNAR4oDlQSgXDzRBKAVErp8UBLmlLEolQQQkqA5RnQcUJXEoCURyElcShlVB5+qEu8EJKFzuqBTXfwmNJSR+6YwIpmZcHJRNwnBQGCpQBSFUHCIFLRhQFKnMgZ9eqlFHKgPQOK4aFQESuzpLNU1zUBeiIOQsCJ+iAs/Vd3iEInIOzIS7xQzcfXNOIv5KKSX+Poo7zxXAIihkPeLsyElFCQkuL10rn6BBVOi0DLlBcoYbKEEF6GULBY+K5wsgnMoS51UymTCShK6UDyg//9k="/>
          <p:cNvSpPr>
            <a:spLocks noChangeAspect="1" noChangeArrowheads="1"/>
          </p:cNvSpPr>
          <p:nvPr/>
        </p:nvSpPr>
        <p:spPr bwMode="auto">
          <a:xfrm>
            <a:off x="155575" y="-2346325"/>
            <a:ext cx="7134225" cy="48958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BE"/>
          </a:p>
        </p:txBody>
      </p:sp>
      <p:sp>
        <p:nvSpPr>
          <p:cNvPr id="3" name="Rectangle 2"/>
          <p:cNvSpPr/>
          <p:nvPr/>
        </p:nvSpPr>
        <p:spPr>
          <a:xfrm>
            <a:off x="3256608" y="3244334"/>
            <a:ext cx="2630785" cy="3693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fr-BE" dirty="0" smtClean="0">
                <a:hlinkClick r:id="rId2"/>
              </a:rPr>
              <a:t>Herald of Free Entreprise</a:t>
            </a:r>
            <a:endParaRPr lang="fr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ruges"/>
          <p:cNvPicPr>
            <a:picLocks noChangeAspect="1" noChangeArrowheads="1"/>
          </p:cNvPicPr>
          <p:nvPr/>
        </p:nvPicPr>
        <p:blipFill>
          <a:blip r:embed="rId2">
            <a:grayscl/>
          </a:blip>
          <a:srcRect/>
          <a:stretch>
            <a:fillRect/>
          </a:stretch>
        </p:blipFill>
        <p:spPr bwMode="auto">
          <a:xfrm>
            <a:off x="413477" y="0"/>
            <a:ext cx="837336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6572264" y="1285860"/>
            <a:ext cx="2571736" cy="2500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81050"/>
            <a:ext cx="9144000" cy="529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Ellipse 5"/>
          <p:cNvSpPr/>
          <p:nvPr/>
        </p:nvSpPr>
        <p:spPr>
          <a:xfrm>
            <a:off x="5214942" y="2714620"/>
            <a:ext cx="1143008" cy="35719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ruges"/>
          <p:cNvPicPr>
            <a:picLocks noChangeAspect="1" noChangeArrowheads="1"/>
          </p:cNvPicPr>
          <p:nvPr/>
        </p:nvPicPr>
        <p:blipFill>
          <a:blip r:embed="rId2">
            <a:grayscl/>
          </a:blip>
          <a:srcRect/>
          <a:stretch>
            <a:fillRect/>
          </a:stretch>
        </p:blipFill>
        <p:spPr bwMode="auto">
          <a:xfrm>
            <a:off x="413477" y="0"/>
            <a:ext cx="837336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5429256" y="3857628"/>
            <a:ext cx="2357454" cy="17145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Légende encadrée 2 4"/>
          <p:cNvSpPr/>
          <p:nvPr/>
        </p:nvSpPr>
        <p:spPr>
          <a:xfrm>
            <a:off x="5715008" y="1428736"/>
            <a:ext cx="2428892" cy="857256"/>
          </a:xfrm>
          <a:prstGeom prst="borderCallout2">
            <a:avLst>
              <a:gd name="adj1" fmla="val 47023"/>
              <a:gd name="adj2" fmla="val 100525"/>
              <a:gd name="adj3" fmla="val 65015"/>
              <a:gd name="adj4" fmla="val 113509"/>
              <a:gd name="adj5" fmla="val 104789"/>
              <a:gd name="adj6" fmla="val 12523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smtClean="0">
                <a:solidFill>
                  <a:srgbClr val="FF0000"/>
                </a:solidFill>
              </a:rPr>
              <a:t>Scheveningen</a:t>
            </a:r>
            <a:endParaRPr lang="fr-BE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229351"/>
            <a:ext cx="8929750" cy="641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Ellipse 2"/>
          <p:cNvSpPr/>
          <p:nvPr/>
        </p:nvSpPr>
        <p:spPr>
          <a:xfrm>
            <a:off x="3071802" y="1000108"/>
            <a:ext cx="2000264" cy="10001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ruges"/>
          <p:cNvPicPr>
            <a:picLocks noChangeAspect="1" noChangeArrowheads="1"/>
          </p:cNvPicPr>
          <p:nvPr/>
        </p:nvPicPr>
        <p:blipFill>
          <a:blip r:embed="rId2">
            <a:grayscl/>
          </a:blip>
          <a:srcRect/>
          <a:stretch>
            <a:fillRect/>
          </a:stretch>
        </p:blipFill>
        <p:spPr bwMode="auto">
          <a:xfrm>
            <a:off x="413477" y="0"/>
            <a:ext cx="837336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0" y="2928934"/>
            <a:ext cx="2357454" cy="17145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4" name="Légende encadrée 2 3"/>
          <p:cNvSpPr/>
          <p:nvPr/>
        </p:nvSpPr>
        <p:spPr>
          <a:xfrm>
            <a:off x="3643306" y="3000372"/>
            <a:ext cx="2428892" cy="857256"/>
          </a:xfrm>
          <a:prstGeom prst="borderCallout2">
            <a:avLst>
              <a:gd name="adj1" fmla="val 47023"/>
              <a:gd name="adj2" fmla="val 100525"/>
              <a:gd name="adj3" fmla="val 65015"/>
              <a:gd name="adj4" fmla="val 113509"/>
              <a:gd name="adj5" fmla="val 165190"/>
              <a:gd name="adj6" fmla="val 12024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err="1" smtClean="0">
                <a:solidFill>
                  <a:srgbClr val="FF0000"/>
                </a:solidFill>
              </a:rPr>
              <a:t>Zeebruges</a:t>
            </a:r>
            <a:endParaRPr lang="fr-BE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4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l="20173"/>
          <a:stretch>
            <a:fillRect/>
          </a:stretch>
        </p:blipFill>
        <p:spPr bwMode="auto">
          <a:xfrm>
            <a:off x="0" y="1000108"/>
            <a:ext cx="9144000" cy="5061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Ellipse 2"/>
          <p:cNvSpPr/>
          <p:nvPr/>
        </p:nvSpPr>
        <p:spPr>
          <a:xfrm>
            <a:off x="214282" y="2143116"/>
            <a:ext cx="2000264" cy="10001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ruges"/>
          <p:cNvPicPr>
            <a:picLocks noChangeAspect="1" noChangeArrowheads="1"/>
          </p:cNvPicPr>
          <p:nvPr/>
        </p:nvPicPr>
        <p:blipFill>
          <a:blip r:embed="rId2">
            <a:grayscl/>
          </a:blip>
          <a:srcRect/>
          <a:stretch>
            <a:fillRect/>
          </a:stretch>
        </p:blipFill>
        <p:spPr bwMode="auto">
          <a:xfrm>
            <a:off x="699229" y="0"/>
            <a:ext cx="837336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égende encadrée 2 2"/>
          <p:cNvSpPr/>
          <p:nvPr/>
        </p:nvSpPr>
        <p:spPr>
          <a:xfrm>
            <a:off x="3929058" y="3000372"/>
            <a:ext cx="2428892" cy="857256"/>
          </a:xfrm>
          <a:prstGeom prst="borderCallout2">
            <a:avLst>
              <a:gd name="adj1" fmla="val 47023"/>
              <a:gd name="adj2" fmla="val 100525"/>
              <a:gd name="adj3" fmla="val 65015"/>
              <a:gd name="adj4" fmla="val 113509"/>
              <a:gd name="adj5" fmla="val 165190"/>
              <a:gd name="adj6" fmla="val 12024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err="1" smtClean="0">
                <a:solidFill>
                  <a:srgbClr val="FF0000"/>
                </a:solidFill>
              </a:rPr>
              <a:t>Zeebruges</a:t>
            </a:r>
            <a:endParaRPr lang="fr-BE" sz="2400" dirty="0">
              <a:solidFill>
                <a:srgbClr val="FF0000"/>
              </a:solidFill>
            </a:endParaRPr>
          </a:p>
        </p:txBody>
      </p:sp>
      <p:sp>
        <p:nvSpPr>
          <p:cNvPr id="4" name="Légende encadrée 2 3"/>
          <p:cNvSpPr/>
          <p:nvPr/>
        </p:nvSpPr>
        <p:spPr>
          <a:xfrm>
            <a:off x="6000760" y="1428736"/>
            <a:ext cx="2428892" cy="857256"/>
          </a:xfrm>
          <a:prstGeom prst="borderCallout2">
            <a:avLst>
              <a:gd name="adj1" fmla="val 47023"/>
              <a:gd name="adj2" fmla="val 100525"/>
              <a:gd name="adj3" fmla="val 65015"/>
              <a:gd name="adj4" fmla="val 113509"/>
              <a:gd name="adj5" fmla="val 104789"/>
              <a:gd name="adj6" fmla="val 12523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smtClean="0">
                <a:solidFill>
                  <a:srgbClr val="FF0000"/>
                </a:solidFill>
              </a:rPr>
              <a:t>Scheveningen</a:t>
            </a:r>
            <a:endParaRPr lang="fr-BE" sz="2400" dirty="0">
              <a:solidFill>
                <a:srgbClr val="FF0000"/>
              </a:solidFill>
            </a:endParaRPr>
          </a:p>
        </p:txBody>
      </p:sp>
      <p:sp>
        <p:nvSpPr>
          <p:cNvPr id="5" name="Ellipse 4"/>
          <p:cNvSpPr/>
          <p:nvPr/>
        </p:nvSpPr>
        <p:spPr>
          <a:xfrm>
            <a:off x="5786446" y="4071942"/>
            <a:ext cx="2000264" cy="10001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Ellipse 5"/>
          <p:cNvSpPr/>
          <p:nvPr/>
        </p:nvSpPr>
        <p:spPr>
          <a:xfrm>
            <a:off x="-285784" y="3214686"/>
            <a:ext cx="2000264" cy="10001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7" name="ZoneTexte 6"/>
          <p:cNvSpPr txBox="1"/>
          <p:nvPr/>
        </p:nvSpPr>
        <p:spPr>
          <a:xfrm>
            <a:off x="-127669" y="3467401"/>
            <a:ext cx="913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/>
              <a:t>LOND</a:t>
            </a:r>
            <a:endParaRPr lang="fr-BE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animBg="1"/>
      <p:bldP spid="4" grpId="1" animBg="1"/>
      <p:bldP spid="5" grpId="0" animBg="1"/>
      <p:bldP spid="6" grpId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://upload.wikimedia.org/wikipedia/commons/9/9f/Bruges_Rozenhoedkaai_20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406" y="133693"/>
            <a:ext cx="9001188" cy="659061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13</Words>
  <Application>Microsoft Office PowerPoint</Application>
  <PresentationFormat>Affichage à l'écran (4:3)</PresentationFormat>
  <Paragraphs>10</Paragraphs>
  <Slides>14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5" baseType="lpstr">
      <vt:lpstr>Thème Office</vt:lpstr>
      <vt:lpstr>Diapositive 1</vt:lpstr>
      <vt:lpstr>Diapositive 2</vt:lpstr>
      <vt:lpstr>Diapositive 3</vt:lpstr>
      <vt:lpstr>Diapositive 4</vt:lpstr>
      <vt:lpstr>Diapositive 5</vt:lpstr>
      <vt:lpstr>Diapositive 6</vt:lpstr>
      <vt:lpstr>Diapositive 7</vt:lpstr>
      <vt:lpstr>Diapositive 8</vt:lpstr>
      <vt:lpstr>Diapositive 9</vt:lpstr>
      <vt:lpstr>Diapositive 10</vt:lpstr>
      <vt:lpstr>Diapositive 11</vt:lpstr>
      <vt:lpstr>Diapositive 12</vt:lpstr>
      <vt:lpstr>Diapositive 13</vt:lpstr>
      <vt:lpstr>Diapositive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Gau</dc:creator>
  <cp:lastModifiedBy>Gau</cp:lastModifiedBy>
  <cp:revision>10</cp:revision>
  <dcterms:created xsi:type="dcterms:W3CDTF">2014-09-20T13:08:32Z</dcterms:created>
  <dcterms:modified xsi:type="dcterms:W3CDTF">2014-09-22T18:21:49Z</dcterms:modified>
</cp:coreProperties>
</file>

<file path=docProps/thumbnail.jpeg>
</file>